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68" r:id="rId7"/>
    <p:sldId id="259" r:id="rId8"/>
    <p:sldId id="265" r:id="rId9"/>
    <p:sldId id="261" r:id="rId10"/>
    <p:sldId id="273" r:id="rId11"/>
    <p:sldId id="274" r:id="rId12"/>
    <p:sldId id="275" r:id="rId13"/>
    <p:sldId id="264" r:id="rId14"/>
    <p:sldId id="276" r:id="rId15"/>
    <p:sldId id="277" r:id="rId16"/>
    <p:sldId id="279" r:id="rId17"/>
    <p:sldId id="280" r:id="rId18"/>
    <p:sldId id="278" r:id="rId19"/>
    <p:sldId id="262" r:id="rId20"/>
    <p:sldId id="270" r:id="rId21"/>
  </p:sldIdLst>
  <p:sldSz cx="18288000" cy="10287000"/>
  <p:notesSz cx="6858000" cy="9144000"/>
  <p:embeddedFontLst>
    <p:embeddedFont>
      <p:font typeface="Cabin Sketch" panose="020B0604020202020204" charset="0"/>
      <p:regular r:id="rId22"/>
    </p:embeddedFont>
    <p:embeddedFont>
      <p:font typeface="Caveat Brush" pitchFamily="2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4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01B21F-C2C1-9DBE-ECDD-69C1B120D4E4}" v="424" dt="2025-04-04T04:43:39.665"/>
    <p1510:client id="{7CE9E1C6-9E36-E3F6-093C-8CDB6B2FF551}" v="1050" dt="2025-04-03T01:34:41.238"/>
    <p1510:client id="{C4189FC8-7BE5-E322-63D1-F26A62CD4224}" v="1162" dt="2025-04-04T03:49:24.1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18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ris, Haleigh" userId="dfc8e91e-0ddc-430f-828f-92a306d8ca33" providerId="ADAL" clId="{03F42A5E-C0A2-4856-B202-46A124283F28}"/>
    <pc:docChg chg="undo custSel addSld delSld modSld sldOrd">
      <pc:chgData name="Harris, Haleigh" userId="dfc8e91e-0ddc-430f-828f-92a306d8ca33" providerId="ADAL" clId="{03F42A5E-C0A2-4856-B202-46A124283F28}" dt="2025-03-25T23:16:23.395" v="64" actId="1076"/>
      <pc:docMkLst>
        <pc:docMk/>
      </pc:docMkLst>
      <pc:sldChg chg="addSp delSp modSp add del mod">
        <pc:chgData name="Harris, Haleigh" userId="dfc8e91e-0ddc-430f-828f-92a306d8ca33" providerId="ADAL" clId="{03F42A5E-C0A2-4856-B202-46A124283F28}" dt="2025-03-25T23:16:23.395" v="64" actId="1076"/>
        <pc:sldMkLst>
          <pc:docMk/>
          <pc:sldMk cId="0" sldId="256"/>
        </pc:sldMkLst>
        <pc:spChg chg="mod">
          <ac:chgData name="Harris, Haleigh" userId="dfc8e91e-0ddc-430f-828f-92a306d8ca33" providerId="ADAL" clId="{03F42A5E-C0A2-4856-B202-46A124283F28}" dt="2025-03-25T23:16:23.395" v="64" actId="1076"/>
          <ac:spMkLst>
            <pc:docMk/>
            <pc:sldMk cId="0" sldId="256"/>
            <ac:spMk id="2" creationId="{00000000-0000-0000-0000-000000000000}"/>
          </ac:spMkLst>
        </pc:spChg>
        <pc:spChg chg="del">
          <ac:chgData name="Harris, Haleigh" userId="dfc8e91e-0ddc-430f-828f-92a306d8ca33" providerId="ADAL" clId="{03F42A5E-C0A2-4856-B202-46A124283F28}" dt="2025-03-25T18:01:05.253" v="23" actId="478"/>
          <ac:spMkLst>
            <pc:docMk/>
            <pc:sldMk cId="0" sldId="256"/>
            <ac:spMk id="5" creationId="{00000000-0000-0000-0000-000000000000}"/>
          </ac:spMkLst>
        </pc:spChg>
        <pc:spChg chg="mod">
          <ac:chgData name="Harris, Haleigh" userId="dfc8e91e-0ddc-430f-828f-92a306d8ca33" providerId="ADAL" clId="{03F42A5E-C0A2-4856-B202-46A124283F28}" dt="2025-03-25T17:07:34.268" v="15" actId="1076"/>
          <ac:spMkLst>
            <pc:docMk/>
            <pc:sldMk cId="0" sldId="256"/>
            <ac:spMk id="6" creationId="{00000000-0000-0000-0000-000000000000}"/>
          </ac:spMkLst>
        </pc:spChg>
        <pc:spChg chg="del">
          <ac:chgData name="Harris, Haleigh" userId="dfc8e91e-0ddc-430f-828f-92a306d8ca33" providerId="ADAL" clId="{03F42A5E-C0A2-4856-B202-46A124283F28}" dt="2025-03-25T23:16:12.737" v="58" actId="478"/>
          <ac:spMkLst>
            <pc:docMk/>
            <pc:sldMk cId="0" sldId="256"/>
            <ac:spMk id="8" creationId="{00000000-0000-0000-0000-000000000000}"/>
          </ac:spMkLst>
        </pc:spChg>
        <pc:spChg chg="add mod">
          <ac:chgData name="Harris, Haleigh" userId="dfc8e91e-0ddc-430f-828f-92a306d8ca33" providerId="ADAL" clId="{03F42A5E-C0A2-4856-B202-46A124283F28}" dt="2025-03-25T18:01:23.899" v="26" actId="1076"/>
          <ac:spMkLst>
            <pc:docMk/>
            <pc:sldMk cId="0" sldId="256"/>
            <ac:spMk id="9" creationId="{9089459A-5AD4-4DB5-CF2A-AC1DE5E79245}"/>
          </ac:spMkLst>
        </pc:spChg>
        <pc:picChg chg="add mod">
          <ac:chgData name="Harris, Haleigh" userId="dfc8e91e-0ddc-430f-828f-92a306d8ca33" providerId="ADAL" clId="{03F42A5E-C0A2-4856-B202-46A124283F28}" dt="2025-03-25T23:16:20.654" v="63" actId="962"/>
          <ac:picMkLst>
            <pc:docMk/>
            <pc:sldMk cId="0" sldId="256"/>
            <ac:picMk id="11" creationId="{7973700E-97B8-64E7-028B-6BD7D1C99FA0}"/>
          </ac:picMkLst>
        </pc:picChg>
      </pc:sldChg>
      <pc:sldChg chg="addSp delSp modSp mod">
        <pc:chgData name="Harris, Haleigh" userId="dfc8e91e-0ddc-430f-828f-92a306d8ca33" providerId="ADAL" clId="{03F42A5E-C0A2-4856-B202-46A124283F28}" dt="2025-03-25T23:13:46.704" v="57" actId="1076"/>
        <pc:sldMkLst>
          <pc:docMk/>
          <pc:sldMk cId="0" sldId="258"/>
        </pc:sldMkLst>
        <pc:spChg chg="mod">
          <ac:chgData name="Harris, Haleigh" userId="dfc8e91e-0ddc-430f-828f-92a306d8ca33" providerId="ADAL" clId="{03F42A5E-C0A2-4856-B202-46A124283F28}" dt="2025-03-25T23:13:31.335" v="52" actId="962"/>
          <ac:spMkLst>
            <pc:docMk/>
            <pc:sldMk cId="0" sldId="258"/>
            <ac:spMk id="2" creationId="{00000000-0000-0000-0000-000000000000}"/>
          </ac:spMkLst>
        </pc:spChg>
        <pc:spChg chg="del">
          <ac:chgData name="Harris, Haleigh" userId="dfc8e91e-0ddc-430f-828f-92a306d8ca33" providerId="ADAL" clId="{03F42A5E-C0A2-4856-B202-46A124283F28}" dt="2025-03-25T23:13:44.749" v="56" actId="478"/>
          <ac:spMkLst>
            <pc:docMk/>
            <pc:sldMk cId="0" sldId="258"/>
            <ac:spMk id="5" creationId="{00000000-0000-0000-0000-000000000000}"/>
          </ac:spMkLst>
        </pc:spChg>
        <pc:picChg chg="add mod">
          <ac:chgData name="Harris, Haleigh" userId="dfc8e91e-0ddc-430f-828f-92a306d8ca33" providerId="ADAL" clId="{03F42A5E-C0A2-4856-B202-46A124283F28}" dt="2025-03-25T23:13:46.704" v="57" actId="1076"/>
          <ac:picMkLst>
            <pc:docMk/>
            <pc:sldMk cId="0" sldId="258"/>
            <ac:picMk id="11" creationId="{19B73C41-E392-582A-8B1F-D151F3F7B0BB}"/>
          </ac:picMkLst>
        </pc:picChg>
      </pc:sldChg>
      <pc:sldChg chg="addSp delSp modSp mod ord">
        <pc:chgData name="Harris, Haleigh" userId="dfc8e91e-0ddc-430f-828f-92a306d8ca33" providerId="ADAL" clId="{03F42A5E-C0A2-4856-B202-46A124283F28}" dt="2025-03-25T19:24:21.441" v="49" actId="1582"/>
        <pc:sldMkLst>
          <pc:docMk/>
          <pc:sldMk cId="0" sldId="269"/>
        </pc:sldMkLst>
        <pc:spChg chg="del">
          <ac:chgData name="Harris, Haleigh" userId="dfc8e91e-0ddc-430f-828f-92a306d8ca33" providerId="ADAL" clId="{03F42A5E-C0A2-4856-B202-46A124283F28}" dt="2025-03-25T19:23:39.692" v="41" actId="478"/>
          <ac:spMkLst>
            <pc:docMk/>
            <pc:sldMk cId="0" sldId="269"/>
            <ac:spMk id="3" creationId="{00000000-0000-0000-0000-000000000000}"/>
          </ac:spMkLst>
        </pc:spChg>
        <pc:spChg chg="mod">
          <ac:chgData name="Harris, Haleigh" userId="dfc8e91e-0ddc-430f-828f-92a306d8ca33" providerId="ADAL" clId="{03F42A5E-C0A2-4856-B202-46A124283F28}" dt="2025-03-25T19:23:27.837" v="39" actId="20577"/>
          <ac:spMkLst>
            <pc:docMk/>
            <pc:sldMk cId="0" sldId="269"/>
            <ac:spMk id="4" creationId="{00000000-0000-0000-0000-000000000000}"/>
          </ac:spMkLst>
        </pc:spChg>
        <pc:spChg chg="del">
          <ac:chgData name="Harris, Haleigh" userId="dfc8e91e-0ddc-430f-828f-92a306d8ca33" providerId="ADAL" clId="{03F42A5E-C0A2-4856-B202-46A124283F28}" dt="2025-03-25T19:23:44.587" v="42" actId="478"/>
          <ac:spMkLst>
            <pc:docMk/>
            <pc:sldMk cId="0" sldId="269"/>
            <ac:spMk id="5" creationId="{00000000-0000-0000-0000-000000000000}"/>
          </ac:spMkLst>
        </pc:spChg>
        <pc:spChg chg="del">
          <ac:chgData name="Harris, Haleigh" userId="dfc8e91e-0ddc-430f-828f-92a306d8ca33" providerId="ADAL" clId="{03F42A5E-C0A2-4856-B202-46A124283F28}" dt="2025-03-25T19:23:47.297" v="43" actId="478"/>
          <ac:spMkLst>
            <pc:docMk/>
            <pc:sldMk cId="0" sldId="269"/>
            <ac:spMk id="6" creationId="{00000000-0000-0000-0000-000000000000}"/>
          </ac:spMkLst>
        </pc:spChg>
        <pc:spChg chg="del">
          <ac:chgData name="Harris, Haleigh" userId="dfc8e91e-0ddc-430f-828f-92a306d8ca33" providerId="ADAL" clId="{03F42A5E-C0A2-4856-B202-46A124283F28}" dt="2025-03-25T19:23:49.078" v="44" actId="478"/>
          <ac:spMkLst>
            <pc:docMk/>
            <pc:sldMk cId="0" sldId="269"/>
            <ac:spMk id="7" creationId="{00000000-0000-0000-0000-000000000000}"/>
          </ac:spMkLst>
        </pc:spChg>
        <pc:spChg chg="mod">
          <ac:chgData name="Harris, Haleigh" userId="dfc8e91e-0ddc-430f-828f-92a306d8ca33" providerId="ADAL" clId="{03F42A5E-C0A2-4856-B202-46A124283F28}" dt="2025-03-25T19:23:35.742" v="40" actId="1076"/>
          <ac:spMkLst>
            <pc:docMk/>
            <pc:sldMk cId="0" sldId="269"/>
            <ac:spMk id="9" creationId="{00000000-0000-0000-0000-000000000000}"/>
          </ac:spMkLst>
        </pc:spChg>
        <pc:spChg chg="add mod">
          <ac:chgData name="Harris, Haleigh" userId="dfc8e91e-0ddc-430f-828f-92a306d8ca33" providerId="ADAL" clId="{03F42A5E-C0A2-4856-B202-46A124283F28}" dt="2025-03-25T19:24:21.441" v="49" actId="1582"/>
          <ac:spMkLst>
            <pc:docMk/>
            <pc:sldMk cId="0" sldId="269"/>
            <ac:spMk id="10" creationId="{6FCBA79E-49BF-CDEA-692E-4A5DDA898D58}"/>
          </ac:spMkLst>
        </pc:spChg>
      </pc:sldChg>
      <pc:sldChg chg="addSp delSp">
        <pc:chgData name="Harris, Haleigh" userId="dfc8e91e-0ddc-430f-828f-92a306d8ca33" providerId="ADAL" clId="{03F42A5E-C0A2-4856-B202-46A124283F28}" dt="2025-03-25T17:09:22.604" v="17" actId="478"/>
        <pc:sldMkLst>
          <pc:docMk/>
          <pc:sldMk cId="0" sldId="272"/>
        </pc:sldMkLst>
        <pc:spChg chg="del">
          <ac:chgData name="Harris, Haleigh" userId="dfc8e91e-0ddc-430f-828f-92a306d8ca33" providerId="ADAL" clId="{03F42A5E-C0A2-4856-B202-46A124283F28}" dt="2025-03-25T17:09:22.604" v="17" actId="478"/>
          <ac:spMkLst>
            <pc:docMk/>
            <pc:sldMk cId="0" sldId="272"/>
            <ac:spMk id="2" creationId="{00000000-0000-0000-0000-000000000000}"/>
          </ac:spMkLst>
        </pc:spChg>
        <pc:picChg chg="add del">
          <ac:chgData name="Harris, Haleigh" userId="dfc8e91e-0ddc-430f-828f-92a306d8ca33" providerId="ADAL" clId="{03F42A5E-C0A2-4856-B202-46A124283F28}" dt="2025-03-25T17:09:22.604" v="17" actId="478"/>
          <ac:picMkLst>
            <pc:docMk/>
            <pc:sldMk cId="0" sldId="272"/>
            <ac:picMk id="1026" creationId="{86739530-1A9D-29A7-689D-408B0BEA5397}"/>
          </ac:picMkLst>
        </pc:picChg>
      </pc:sldChg>
    </pc:docChg>
  </pc:docChgLst>
  <pc:docChgLst>
    <pc:chgData name="Chinsethagid, Kailey" userId="S::kac5284@utulsa.edu::6610408e-abcb-43ce-a9b1-fa06ab512d22" providerId="AD" clId="Web-{4701B21F-C2C1-9DBE-ECDD-69C1B120D4E4}"/>
    <pc:docChg chg="addSld modSld">
      <pc:chgData name="Chinsethagid, Kailey" userId="S::kac5284@utulsa.edu::6610408e-abcb-43ce-a9b1-fa06ab512d22" providerId="AD" clId="Web-{4701B21F-C2C1-9DBE-ECDD-69C1B120D4E4}" dt="2025-04-04T04:43:38.743" v="239" actId="20577"/>
      <pc:docMkLst>
        <pc:docMk/>
      </pc:docMkLst>
      <pc:sldChg chg="addSp modSp">
        <pc:chgData name="Chinsethagid, Kailey" userId="S::kac5284@utulsa.edu::6610408e-abcb-43ce-a9b1-fa06ab512d22" providerId="AD" clId="Web-{4701B21F-C2C1-9DBE-ECDD-69C1B120D4E4}" dt="2025-04-04T04:24:54.447" v="41" actId="1076"/>
        <pc:sldMkLst>
          <pc:docMk/>
          <pc:sldMk cId="0" sldId="257"/>
        </pc:sldMkLst>
        <pc:spChg chg="mod">
          <ac:chgData name="Chinsethagid, Kailey" userId="S::kac5284@utulsa.edu::6610408e-abcb-43ce-a9b1-fa06ab512d22" providerId="AD" clId="Web-{4701B21F-C2C1-9DBE-ECDD-69C1B120D4E4}" dt="2025-04-04T04:22:56.728" v="0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Chinsethagid, Kailey" userId="S::kac5284@utulsa.edu::6610408e-abcb-43ce-a9b1-fa06ab512d22" providerId="AD" clId="Web-{4701B21F-C2C1-9DBE-ECDD-69C1B120D4E4}" dt="2025-04-04T04:23:04.509" v="2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Chinsethagid, Kailey" userId="S::kac5284@utulsa.edu::6610408e-abcb-43ce-a9b1-fa06ab512d22" providerId="AD" clId="Web-{4701B21F-C2C1-9DBE-ECDD-69C1B120D4E4}" dt="2025-04-04T04:23:10.259" v="6" actId="14100"/>
          <ac:spMkLst>
            <pc:docMk/>
            <pc:sldMk cId="0" sldId="257"/>
            <ac:spMk id="7" creationId="{00000000-0000-0000-0000-000000000000}"/>
          </ac:spMkLst>
        </pc:spChg>
        <pc:spChg chg="mod">
          <ac:chgData name="Chinsethagid, Kailey" userId="S::kac5284@utulsa.edu::6610408e-abcb-43ce-a9b1-fa06ab512d22" providerId="AD" clId="Web-{4701B21F-C2C1-9DBE-ECDD-69C1B120D4E4}" dt="2025-04-04T04:22:56.743" v="1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Chinsethagid, Kailey" userId="S::kac5284@utulsa.edu::6610408e-abcb-43ce-a9b1-fa06ab512d22" providerId="AD" clId="Web-{4701B21F-C2C1-9DBE-ECDD-69C1B120D4E4}" dt="2025-04-04T04:24:42.385" v="39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Chinsethagid, Kailey" userId="S::kac5284@utulsa.edu::6610408e-abcb-43ce-a9b1-fa06ab512d22" providerId="AD" clId="Web-{4701B21F-C2C1-9DBE-ECDD-69C1B120D4E4}" dt="2025-04-04T04:24:50.088" v="40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Chinsethagid, Kailey" userId="S::kac5284@utulsa.edu::6610408e-abcb-43ce-a9b1-fa06ab512d22" providerId="AD" clId="Web-{4701B21F-C2C1-9DBE-ECDD-69C1B120D4E4}" dt="2025-04-04T04:24:54.447" v="41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Chinsethagid, Kailey" userId="S::kac5284@utulsa.edu::6610408e-abcb-43ce-a9b1-fa06ab512d22" providerId="AD" clId="Web-{4701B21F-C2C1-9DBE-ECDD-69C1B120D4E4}" dt="2025-04-04T04:23:04.525" v="3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Chinsethagid, Kailey" userId="S::kac5284@utulsa.edu::6610408e-abcb-43ce-a9b1-fa06ab512d22" providerId="AD" clId="Web-{4701B21F-C2C1-9DBE-ECDD-69C1B120D4E4}" dt="2025-04-04T04:23:10.275" v="7" actId="14100"/>
          <ac:spMkLst>
            <pc:docMk/>
            <pc:sldMk cId="0" sldId="257"/>
            <ac:spMk id="13" creationId="{00000000-0000-0000-0000-000000000000}"/>
          </ac:spMkLst>
        </pc:spChg>
        <pc:spChg chg="mod">
          <ac:chgData name="Chinsethagid, Kailey" userId="S::kac5284@utulsa.edu::6610408e-abcb-43ce-a9b1-fa06ab512d22" providerId="AD" clId="Web-{4701B21F-C2C1-9DBE-ECDD-69C1B120D4E4}" dt="2025-04-04T04:23:52.619" v="25" actId="20577"/>
          <ac:spMkLst>
            <pc:docMk/>
            <pc:sldMk cId="0" sldId="257"/>
            <ac:spMk id="14" creationId="{00000000-0000-0000-0000-000000000000}"/>
          </ac:spMkLst>
        </pc:spChg>
        <pc:spChg chg="mod">
          <ac:chgData name="Chinsethagid, Kailey" userId="S::kac5284@utulsa.edu::6610408e-abcb-43ce-a9b1-fa06ab512d22" providerId="AD" clId="Web-{4701B21F-C2C1-9DBE-ECDD-69C1B120D4E4}" dt="2025-04-04T04:24:20.900" v="36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Chinsethagid, Kailey" userId="S::kac5284@utulsa.edu::6610408e-abcb-43ce-a9b1-fa06ab512d22" providerId="AD" clId="Web-{4701B21F-C2C1-9DBE-ECDD-69C1B120D4E4}" dt="2025-04-04T04:24:13.338" v="34" actId="1076"/>
          <ac:spMkLst>
            <pc:docMk/>
            <pc:sldMk cId="0" sldId="257"/>
            <ac:spMk id="16" creationId="{00000000-0000-0000-0000-000000000000}"/>
          </ac:spMkLst>
        </pc:spChg>
        <pc:spChg chg="mod">
          <ac:chgData name="Chinsethagid, Kailey" userId="S::kac5284@utulsa.edu::6610408e-abcb-43ce-a9b1-fa06ab512d22" providerId="AD" clId="Web-{4701B21F-C2C1-9DBE-ECDD-69C1B120D4E4}" dt="2025-04-04T04:24:25.588" v="37" actId="1076"/>
          <ac:spMkLst>
            <pc:docMk/>
            <pc:sldMk cId="0" sldId="257"/>
            <ac:spMk id="17" creationId="{54F7FA7C-5DEE-6DD2-992B-6282D71B031D}"/>
          </ac:spMkLst>
        </pc:spChg>
        <pc:spChg chg="mod">
          <ac:chgData name="Chinsethagid, Kailey" userId="S::kac5284@utulsa.edu::6610408e-abcb-43ce-a9b1-fa06ab512d22" providerId="AD" clId="Web-{4701B21F-C2C1-9DBE-ECDD-69C1B120D4E4}" dt="2025-04-04T04:24:25.603" v="38" actId="1076"/>
          <ac:spMkLst>
            <pc:docMk/>
            <pc:sldMk cId="0" sldId="257"/>
            <ac:spMk id="18" creationId="{BAF3D442-D549-9BB7-1A87-0E534E243909}"/>
          </ac:spMkLst>
        </pc:spChg>
        <pc:spChg chg="add mod">
          <ac:chgData name="Chinsethagid, Kailey" userId="S::kac5284@utulsa.edu::6610408e-abcb-43ce-a9b1-fa06ab512d22" providerId="AD" clId="Web-{4701B21F-C2C1-9DBE-ECDD-69C1B120D4E4}" dt="2025-04-04T04:23:39.681" v="20" actId="20577"/>
          <ac:spMkLst>
            <pc:docMk/>
            <pc:sldMk cId="0" sldId="257"/>
            <ac:spMk id="19" creationId="{3A3EFF42-AEBB-B750-558B-51F477C5AD9E}"/>
          </ac:spMkLst>
        </pc:spChg>
        <pc:spChg chg="add mod">
          <ac:chgData name="Chinsethagid, Kailey" userId="S::kac5284@utulsa.edu::6610408e-abcb-43ce-a9b1-fa06ab512d22" providerId="AD" clId="Web-{4701B21F-C2C1-9DBE-ECDD-69C1B120D4E4}" dt="2025-04-04T04:23:46.541" v="22" actId="20577"/>
          <ac:spMkLst>
            <pc:docMk/>
            <pc:sldMk cId="0" sldId="257"/>
            <ac:spMk id="20" creationId="{9488FBC3-FCED-EF88-8D66-E4A391750A10}"/>
          </ac:spMkLst>
        </pc:spChg>
      </pc:sldChg>
      <pc:sldChg chg="addSp new">
        <pc:chgData name="Chinsethagid, Kailey" userId="S::kac5284@utulsa.edu::6610408e-abcb-43ce-a9b1-fa06ab512d22" providerId="AD" clId="Web-{4701B21F-C2C1-9DBE-ECDD-69C1B120D4E4}" dt="2025-04-04T04:25:32.182" v="43"/>
        <pc:sldMkLst>
          <pc:docMk/>
          <pc:sldMk cId="4169345890" sldId="276"/>
        </pc:sldMkLst>
        <pc:spChg chg="add">
          <ac:chgData name="Chinsethagid, Kailey" userId="S::kac5284@utulsa.edu::6610408e-abcb-43ce-a9b1-fa06ab512d22" providerId="AD" clId="Web-{4701B21F-C2C1-9DBE-ECDD-69C1B120D4E4}" dt="2025-04-04T04:25:32.182" v="43"/>
          <ac:spMkLst>
            <pc:docMk/>
            <pc:sldMk cId="4169345890" sldId="276"/>
            <ac:spMk id="2" creationId="{E84DF746-C76C-E1A0-984A-50E189C68FF0}"/>
          </ac:spMkLst>
        </pc:spChg>
        <pc:spChg chg="add">
          <ac:chgData name="Chinsethagid, Kailey" userId="S::kac5284@utulsa.edu::6610408e-abcb-43ce-a9b1-fa06ab512d22" providerId="AD" clId="Web-{4701B21F-C2C1-9DBE-ECDD-69C1B120D4E4}" dt="2025-04-04T04:25:32.182" v="43"/>
          <ac:spMkLst>
            <pc:docMk/>
            <pc:sldMk cId="4169345890" sldId="276"/>
            <ac:spMk id="3" creationId="{983147FF-170D-4EC0-52A6-59CF695C38BB}"/>
          </ac:spMkLst>
        </pc:spChg>
        <pc:spChg chg="add">
          <ac:chgData name="Chinsethagid, Kailey" userId="S::kac5284@utulsa.edu::6610408e-abcb-43ce-a9b1-fa06ab512d22" providerId="AD" clId="Web-{4701B21F-C2C1-9DBE-ECDD-69C1B120D4E4}" dt="2025-04-04T04:25:32.182" v="43"/>
          <ac:spMkLst>
            <pc:docMk/>
            <pc:sldMk cId="4169345890" sldId="276"/>
            <ac:spMk id="4" creationId="{5BA2DE4D-D57D-3216-3D2A-8884AF4C8D99}"/>
          </ac:spMkLst>
        </pc:spChg>
        <pc:spChg chg="add">
          <ac:chgData name="Chinsethagid, Kailey" userId="S::kac5284@utulsa.edu::6610408e-abcb-43ce-a9b1-fa06ab512d22" providerId="AD" clId="Web-{4701B21F-C2C1-9DBE-ECDD-69C1B120D4E4}" dt="2025-04-04T04:25:32.182" v="43"/>
          <ac:spMkLst>
            <pc:docMk/>
            <pc:sldMk cId="4169345890" sldId="276"/>
            <ac:spMk id="5" creationId="{10B2428D-FC52-E12E-F00F-A8D69CE2773F}"/>
          </ac:spMkLst>
        </pc:spChg>
        <pc:spChg chg="add">
          <ac:chgData name="Chinsethagid, Kailey" userId="S::kac5284@utulsa.edu::6610408e-abcb-43ce-a9b1-fa06ab512d22" providerId="AD" clId="Web-{4701B21F-C2C1-9DBE-ECDD-69C1B120D4E4}" dt="2025-04-04T04:25:32.182" v="43"/>
          <ac:spMkLst>
            <pc:docMk/>
            <pc:sldMk cId="4169345890" sldId="276"/>
            <ac:spMk id="6" creationId="{CEE8073F-7F4E-4BE7-3117-B01A143FDF8F}"/>
          </ac:spMkLst>
        </pc:spChg>
        <pc:spChg chg="add">
          <ac:chgData name="Chinsethagid, Kailey" userId="S::kac5284@utulsa.edu::6610408e-abcb-43ce-a9b1-fa06ab512d22" providerId="AD" clId="Web-{4701B21F-C2C1-9DBE-ECDD-69C1B120D4E4}" dt="2025-04-04T04:25:32.182" v="43"/>
          <ac:spMkLst>
            <pc:docMk/>
            <pc:sldMk cId="4169345890" sldId="276"/>
            <ac:spMk id="7" creationId="{5C927A15-5564-D5A0-2916-E09E662A4FDC}"/>
          </ac:spMkLst>
        </pc:spChg>
        <pc:spChg chg="add">
          <ac:chgData name="Chinsethagid, Kailey" userId="S::kac5284@utulsa.edu::6610408e-abcb-43ce-a9b1-fa06ab512d22" providerId="AD" clId="Web-{4701B21F-C2C1-9DBE-ECDD-69C1B120D4E4}" dt="2025-04-04T04:25:32.182" v="43"/>
          <ac:spMkLst>
            <pc:docMk/>
            <pc:sldMk cId="4169345890" sldId="276"/>
            <ac:spMk id="8" creationId="{69E862D5-A393-4A1D-6EA3-8E73D83D8752}"/>
          </ac:spMkLst>
        </pc:spChg>
        <pc:spChg chg="add">
          <ac:chgData name="Chinsethagid, Kailey" userId="S::kac5284@utulsa.edu::6610408e-abcb-43ce-a9b1-fa06ab512d22" providerId="AD" clId="Web-{4701B21F-C2C1-9DBE-ECDD-69C1B120D4E4}" dt="2025-04-04T04:25:32.182" v="43"/>
          <ac:spMkLst>
            <pc:docMk/>
            <pc:sldMk cId="4169345890" sldId="276"/>
            <ac:spMk id="9" creationId="{1D5CB8B8-F029-6BB4-CDC1-A2E59E2CF398}"/>
          </ac:spMkLst>
        </pc:spChg>
        <pc:picChg chg="add">
          <ac:chgData name="Chinsethagid, Kailey" userId="S::kac5284@utulsa.edu::6610408e-abcb-43ce-a9b1-fa06ab512d22" providerId="AD" clId="Web-{4701B21F-C2C1-9DBE-ECDD-69C1B120D4E4}" dt="2025-04-04T04:25:32.182" v="43"/>
          <ac:picMkLst>
            <pc:docMk/>
            <pc:sldMk cId="4169345890" sldId="276"/>
            <ac:picMk id="10" creationId="{1AE3CEAB-2CFF-A253-FD2B-A3951B1BB872}"/>
          </ac:picMkLst>
        </pc:picChg>
      </pc:sldChg>
      <pc:sldChg chg="addSp modSp new">
        <pc:chgData name="Chinsethagid, Kailey" userId="S::kac5284@utulsa.edu::6610408e-abcb-43ce-a9b1-fa06ab512d22" providerId="AD" clId="Web-{4701B21F-C2C1-9DBE-ECDD-69C1B120D4E4}" dt="2025-04-04T04:30:34.888" v="127" actId="20577"/>
        <pc:sldMkLst>
          <pc:docMk/>
          <pc:sldMk cId="3705437026" sldId="277"/>
        </pc:sldMkLst>
        <pc:spChg chg="add">
          <ac:chgData name="Chinsethagid, Kailey" userId="S::kac5284@utulsa.edu::6610408e-abcb-43ce-a9b1-fa06ab512d22" providerId="AD" clId="Web-{4701B21F-C2C1-9DBE-ECDD-69C1B120D4E4}" dt="2025-04-04T04:25:46.885" v="45"/>
          <ac:spMkLst>
            <pc:docMk/>
            <pc:sldMk cId="3705437026" sldId="277"/>
            <ac:spMk id="2" creationId="{8D1C88AC-4971-2FFF-E0E5-B963212EEFE1}"/>
          </ac:spMkLst>
        </pc:spChg>
        <pc:spChg chg="add">
          <ac:chgData name="Chinsethagid, Kailey" userId="S::kac5284@utulsa.edu::6610408e-abcb-43ce-a9b1-fa06ab512d22" providerId="AD" clId="Web-{4701B21F-C2C1-9DBE-ECDD-69C1B120D4E4}" dt="2025-04-04T04:25:46.885" v="45"/>
          <ac:spMkLst>
            <pc:docMk/>
            <pc:sldMk cId="3705437026" sldId="277"/>
            <ac:spMk id="3" creationId="{CAFAC174-4768-7696-DA5A-8D4757D1D8B6}"/>
          </ac:spMkLst>
        </pc:spChg>
        <pc:spChg chg="add">
          <ac:chgData name="Chinsethagid, Kailey" userId="S::kac5284@utulsa.edu::6610408e-abcb-43ce-a9b1-fa06ab512d22" providerId="AD" clId="Web-{4701B21F-C2C1-9DBE-ECDD-69C1B120D4E4}" dt="2025-04-04T04:25:46.885" v="45"/>
          <ac:spMkLst>
            <pc:docMk/>
            <pc:sldMk cId="3705437026" sldId="277"/>
            <ac:spMk id="4" creationId="{813AE520-A99C-9B3C-627A-0D7C2093CAB1}"/>
          </ac:spMkLst>
        </pc:spChg>
        <pc:spChg chg="add">
          <ac:chgData name="Chinsethagid, Kailey" userId="S::kac5284@utulsa.edu::6610408e-abcb-43ce-a9b1-fa06ab512d22" providerId="AD" clId="Web-{4701B21F-C2C1-9DBE-ECDD-69C1B120D4E4}" dt="2025-04-04T04:25:46.885" v="45"/>
          <ac:spMkLst>
            <pc:docMk/>
            <pc:sldMk cId="3705437026" sldId="277"/>
            <ac:spMk id="5" creationId="{50FF6552-948E-42F4-E669-D75E5FCA92F2}"/>
          </ac:spMkLst>
        </pc:spChg>
        <pc:spChg chg="add">
          <ac:chgData name="Chinsethagid, Kailey" userId="S::kac5284@utulsa.edu::6610408e-abcb-43ce-a9b1-fa06ab512d22" providerId="AD" clId="Web-{4701B21F-C2C1-9DBE-ECDD-69C1B120D4E4}" dt="2025-04-04T04:25:46.885" v="45"/>
          <ac:spMkLst>
            <pc:docMk/>
            <pc:sldMk cId="3705437026" sldId="277"/>
            <ac:spMk id="6" creationId="{D45C56AC-AAE2-EC05-3FF1-C663EC1C80C2}"/>
          </ac:spMkLst>
        </pc:spChg>
        <pc:spChg chg="add mod">
          <ac:chgData name="Chinsethagid, Kailey" userId="S::kac5284@utulsa.edu::6610408e-abcb-43ce-a9b1-fa06ab512d22" providerId="AD" clId="Web-{4701B21F-C2C1-9DBE-ECDD-69C1B120D4E4}" dt="2025-04-04T04:29:47.434" v="111" actId="20577"/>
          <ac:spMkLst>
            <pc:docMk/>
            <pc:sldMk cId="3705437026" sldId="277"/>
            <ac:spMk id="7" creationId="{D1F50562-EB9C-BC12-4A35-5453D4C2791F}"/>
          </ac:spMkLst>
        </pc:spChg>
        <pc:spChg chg="add mod">
          <ac:chgData name="Chinsethagid, Kailey" userId="S::kac5284@utulsa.edu::6610408e-abcb-43ce-a9b1-fa06ab512d22" providerId="AD" clId="Web-{4701B21F-C2C1-9DBE-ECDD-69C1B120D4E4}" dt="2025-04-04T04:30:06.950" v="118" actId="1076"/>
          <ac:spMkLst>
            <pc:docMk/>
            <pc:sldMk cId="3705437026" sldId="277"/>
            <ac:spMk id="8" creationId="{25F16F7D-CDCE-89F2-A899-72906FDD9918}"/>
          </ac:spMkLst>
        </pc:spChg>
        <pc:spChg chg="add mod">
          <ac:chgData name="Chinsethagid, Kailey" userId="S::kac5284@utulsa.edu::6610408e-abcb-43ce-a9b1-fa06ab512d22" providerId="AD" clId="Web-{4701B21F-C2C1-9DBE-ECDD-69C1B120D4E4}" dt="2025-04-04T04:28:32.574" v="93" actId="20577"/>
          <ac:spMkLst>
            <pc:docMk/>
            <pc:sldMk cId="3705437026" sldId="277"/>
            <ac:spMk id="9" creationId="{D8B7C3C1-AB98-258A-A41E-A4414E17AF84}"/>
          </ac:spMkLst>
        </pc:spChg>
        <pc:spChg chg="add">
          <ac:chgData name="Chinsethagid, Kailey" userId="S::kac5284@utulsa.edu::6610408e-abcb-43ce-a9b1-fa06ab512d22" providerId="AD" clId="Web-{4701B21F-C2C1-9DBE-ECDD-69C1B120D4E4}" dt="2025-04-04T04:25:46.885" v="45"/>
          <ac:spMkLst>
            <pc:docMk/>
            <pc:sldMk cId="3705437026" sldId="277"/>
            <ac:spMk id="10" creationId="{C0876616-BC90-3FE8-5C0D-D0EF823F7BED}"/>
          </ac:spMkLst>
        </pc:spChg>
        <pc:spChg chg="add mod">
          <ac:chgData name="Chinsethagid, Kailey" userId="S::kac5284@utulsa.edu::6610408e-abcb-43ce-a9b1-fa06ab512d22" providerId="AD" clId="Web-{4701B21F-C2C1-9DBE-ECDD-69C1B120D4E4}" dt="2025-04-04T04:30:34.888" v="127" actId="20577"/>
          <ac:spMkLst>
            <pc:docMk/>
            <pc:sldMk cId="3705437026" sldId="277"/>
            <ac:spMk id="11" creationId="{AF2781C2-A4FE-99E0-DCD1-DE55DCB4FF5C}"/>
          </ac:spMkLst>
        </pc:spChg>
      </pc:sldChg>
      <pc:sldChg chg="addSp modSp new">
        <pc:chgData name="Chinsethagid, Kailey" userId="S::kac5284@utulsa.edu::6610408e-abcb-43ce-a9b1-fa06ab512d22" providerId="AD" clId="Web-{4701B21F-C2C1-9DBE-ECDD-69C1B120D4E4}" dt="2025-04-04T04:43:38.743" v="239" actId="20577"/>
        <pc:sldMkLst>
          <pc:docMk/>
          <pc:sldMk cId="1990666370" sldId="278"/>
        </pc:sldMkLst>
        <pc:spChg chg="add">
          <ac:chgData name="Chinsethagid, Kailey" userId="S::kac5284@utulsa.edu::6610408e-abcb-43ce-a9b1-fa06ab512d22" providerId="AD" clId="Web-{4701B21F-C2C1-9DBE-ECDD-69C1B120D4E4}" dt="2025-04-04T04:30:56.185" v="129"/>
          <ac:spMkLst>
            <pc:docMk/>
            <pc:sldMk cId="1990666370" sldId="278"/>
            <ac:spMk id="2" creationId="{71DF55C2-BDAD-B000-7605-E30B7CDE0990}"/>
          </ac:spMkLst>
        </pc:spChg>
        <pc:spChg chg="add">
          <ac:chgData name="Chinsethagid, Kailey" userId="S::kac5284@utulsa.edu::6610408e-abcb-43ce-a9b1-fa06ab512d22" providerId="AD" clId="Web-{4701B21F-C2C1-9DBE-ECDD-69C1B120D4E4}" dt="2025-04-04T04:30:56.185" v="129"/>
          <ac:spMkLst>
            <pc:docMk/>
            <pc:sldMk cId="1990666370" sldId="278"/>
            <ac:spMk id="3" creationId="{A1E33EF6-55E1-3463-3825-E8D0C5708A49}"/>
          </ac:spMkLst>
        </pc:spChg>
        <pc:spChg chg="add">
          <ac:chgData name="Chinsethagid, Kailey" userId="S::kac5284@utulsa.edu::6610408e-abcb-43ce-a9b1-fa06ab512d22" providerId="AD" clId="Web-{4701B21F-C2C1-9DBE-ECDD-69C1B120D4E4}" dt="2025-04-04T04:30:56.185" v="129"/>
          <ac:spMkLst>
            <pc:docMk/>
            <pc:sldMk cId="1990666370" sldId="278"/>
            <ac:spMk id="4" creationId="{400C436C-5760-976B-1100-1C4E5820FD59}"/>
          </ac:spMkLst>
        </pc:spChg>
        <pc:spChg chg="add">
          <ac:chgData name="Chinsethagid, Kailey" userId="S::kac5284@utulsa.edu::6610408e-abcb-43ce-a9b1-fa06ab512d22" providerId="AD" clId="Web-{4701B21F-C2C1-9DBE-ECDD-69C1B120D4E4}" dt="2025-04-04T04:30:56.185" v="129"/>
          <ac:spMkLst>
            <pc:docMk/>
            <pc:sldMk cId="1990666370" sldId="278"/>
            <ac:spMk id="5" creationId="{11D72CBB-01F1-D51B-15BA-662405E05BA0}"/>
          </ac:spMkLst>
        </pc:spChg>
        <pc:spChg chg="add">
          <ac:chgData name="Chinsethagid, Kailey" userId="S::kac5284@utulsa.edu::6610408e-abcb-43ce-a9b1-fa06ab512d22" providerId="AD" clId="Web-{4701B21F-C2C1-9DBE-ECDD-69C1B120D4E4}" dt="2025-04-04T04:30:56.185" v="129"/>
          <ac:spMkLst>
            <pc:docMk/>
            <pc:sldMk cId="1990666370" sldId="278"/>
            <ac:spMk id="6" creationId="{6C2C7CF1-8C07-320C-B634-8AC20FFDAEE0}"/>
          </ac:spMkLst>
        </pc:spChg>
        <pc:spChg chg="add">
          <ac:chgData name="Chinsethagid, Kailey" userId="S::kac5284@utulsa.edu::6610408e-abcb-43ce-a9b1-fa06ab512d22" providerId="AD" clId="Web-{4701B21F-C2C1-9DBE-ECDD-69C1B120D4E4}" dt="2025-04-04T04:30:56.185" v="129"/>
          <ac:spMkLst>
            <pc:docMk/>
            <pc:sldMk cId="1990666370" sldId="278"/>
            <ac:spMk id="7" creationId="{1546127A-55B6-8ECA-D5D8-56821B852545}"/>
          </ac:spMkLst>
        </pc:spChg>
        <pc:spChg chg="add mod">
          <ac:chgData name="Chinsethagid, Kailey" userId="S::kac5284@utulsa.edu::6610408e-abcb-43ce-a9b1-fa06ab512d22" providerId="AD" clId="Web-{4701B21F-C2C1-9DBE-ECDD-69C1B120D4E4}" dt="2025-04-04T04:31:39.169" v="140" actId="20577"/>
          <ac:spMkLst>
            <pc:docMk/>
            <pc:sldMk cId="1990666370" sldId="278"/>
            <ac:spMk id="8" creationId="{C600AC36-3C15-8BD8-8CE4-0310C7AA088D}"/>
          </ac:spMkLst>
        </pc:spChg>
        <pc:spChg chg="add mod">
          <ac:chgData name="Chinsethagid, Kailey" userId="S::kac5284@utulsa.edu::6610408e-abcb-43ce-a9b1-fa06ab512d22" providerId="AD" clId="Web-{4701B21F-C2C1-9DBE-ECDD-69C1B120D4E4}" dt="2025-04-04T04:36:10.365" v="169" actId="20577"/>
          <ac:spMkLst>
            <pc:docMk/>
            <pc:sldMk cId="1990666370" sldId="278"/>
            <ac:spMk id="9" creationId="{EA5EF2A0-E0F3-E957-5FC6-20E29FB0827B}"/>
          </ac:spMkLst>
        </pc:spChg>
        <pc:spChg chg="add mod">
          <ac:chgData name="Chinsethagid, Kailey" userId="S::kac5284@utulsa.edu::6610408e-abcb-43ce-a9b1-fa06ab512d22" providerId="AD" clId="Web-{4701B21F-C2C1-9DBE-ECDD-69C1B120D4E4}" dt="2025-04-04T04:43:38.743" v="239" actId="20577"/>
          <ac:spMkLst>
            <pc:docMk/>
            <pc:sldMk cId="1990666370" sldId="278"/>
            <ac:spMk id="10" creationId="{FFA7960E-6446-33A8-69A2-D553424A0F2F}"/>
          </ac:spMkLst>
        </pc:spChg>
      </pc:sldChg>
      <pc:sldChg chg="modSp add replId">
        <pc:chgData name="Chinsethagid, Kailey" userId="S::kac5284@utulsa.edu::6610408e-abcb-43ce-a9b1-fa06ab512d22" providerId="AD" clId="Web-{4701B21F-C2C1-9DBE-ECDD-69C1B120D4E4}" dt="2025-04-04T04:35:44.927" v="164" actId="20577"/>
        <pc:sldMkLst>
          <pc:docMk/>
          <pc:sldMk cId="2611661946" sldId="279"/>
        </pc:sldMkLst>
        <pc:spChg chg="mod">
          <ac:chgData name="Chinsethagid, Kailey" userId="S::kac5284@utulsa.edu::6610408e-abcb-43ce-a9b1-fa06ab512d22" providerId="AD" clId="Web-{4701B21F-C2C1-9DBE-ECDD-69C1B120D4E4}" dt="2025-04-04T04:33:41.770" v="146" actId="20577"/>
          <ac:spMkLst>
            <pc:docMk/>
            <pc:sldMk cId="2611661946" sldId="279"/>
            <ac:spMk id="6" creationId="{87F4215F-A29F-4BDF-4389-C934DF96EEDC}"/>
          </ac:spMkLst>
        </pc:spChg>
        <pc:spChg chg="mod">
          <ac:chgData name="Chinsethagid, Kailey" userId="S::kac5284@utulsa.edu::6610408e-abcb-43ce-a9b1-fa06ab512d22" providerId="AD" clId="Web-{4701B21F-C2C1-9DBE-ECDD-69C1B120D4E4}" dt="2025-04-04T04:35:21.333" v="155" actId="20577"/>
          <ac:spMkLst>
            <pc:docMk/>
            <pc:sldMk cId="2611661946" sldId="279"/>
            <ac:spMk id="7" creationId="{E04CF01F-10F3-56DA-D1D7-3807809EE77D}"/>
          </ac:spMkLst>
        </pc:spChg>
        <pc:spChg chg="mod">
          <ac:chgData name="Chinsethagid, Kailey" userId="S::kac5284@utulsa.edu::6610408e-abcb-43ce-a9b1-fa06ab512d22" providerId="AD" clId="Web-{4701B21F-C2C1-9DBE-ECDD-69C1B120D4E4}" dt="2025-04-04T04:35:32.942" v="159" actId="20577"/>
          <ac:spMkLst>
            <pc:docMk/>
            <pc:sldMk cId="2611661946" sldId="279"/>
            <ac:spMk id="8" creationId="{18802759-A5A1-1CF9-5A75-281F35416E9A}"/>
          </ac:spMkLst>
        </pc:spChg>
        <pc:spChg chg="mod">
          <ac:chgData name="Chinsethagid, Kailey" userId="S::kac5284@utulsa.edu::6610408e-abcb-43ce-a9b1-fa06ab512d22" providerId="AD" clId="Web-{4701B21F-C2C1-9DBE-ECDD-69C1B120D4E4}" dt="2025-04-04T04:35:11.286" v="152" actId="20577"/>
          <ac:spMkLst>
            <pc:docMk/>
            <pc:sldMk cId="2611661946" sldId="279"/>
            <ac:spMk id="9" creationId="{2D52F87C-C8E6-9B43-FEE4-D86B8425DFD9}"/>
          </ac:spMkLst>
        </pc:spChg>
        <pc:spChg chg="mod">
          <ac:chgData name="Chinsethagid, Kailey" userId="S::kac5284@utulsa.edu::6610408e-abcb-43ce-a9b1-fa06ab512d22" providerId="AD" clId="Web-{4701B21F-C2C1-9DBE-ECDD-69C1B120D4E4}" dt="2025-04-04T04:35:44.927" v="164" actId="20577"/>
          <ac:spMkLst>
            <pc:docMk/>
            <pc:sldMk cId="2611661946" sldId="279"/>
            <ac:spMk id="11" creationId="{353A0113-9B80-1D7A-9E22-13F54382D52C}"/>
          </ac:spMkLst>
        </pc:spChg>
      </pc:sldChg>
      <pc:sldChg chg="modSp add replId">
        <pc:chgData name="Chinsethagid, Kailey" userId="S::kac5284@utulsa.edu::6610408e-abcb-43ce-a9b1-fa06ab512d22" providerId="AD" clId="Web-{4701B21F-C2C1-9DBE-ECDD-69C1B120D4E4}" dt="2025-04-04T04:43:18.962" v="235" actId="20577"/>
        <pc:sldMkLst>
          <pc:docMk/>
          <pc:sldMk cId="1922279924" sldId="280"/>
        </pc:sldMkLst>
        <pc:spChg chg="mod">
          <ac:chgData name="Chinsethagid, Kailey" userId="S::kac5284@utulsa.edu::6610408e-abcb-43ce-a9b1-fa06ab512d22" providerId="AD" clId="Web-{4701B21F-C2C1-9DBE-ECDD-69C1B120D4E4}" dt="2025-04-04T04:33:36.676" v="145" actId="20577"/>
          <ac:spMkLst>
            <pc:docMk/>
            <pc:sldMk cId="1922279924" sldId="280"/>
            <ac:spMk id="6" creationId="{68072A7D-10A9-52EA-0CE7-52B9409E5A3A}"/>
          </ac:spMkLst>
        </pc:spChg>
        <pc:spChg chg="mod">
          <ac:chgData name="Chinsethagid, Kailey" userId="S::kac5284@utulsa.edu::6610408e-abcb-43ce-a9b1-fa06ab512d22" providerId="AD" clId="Web-{4701B21F-C2C1-9DBE-ECDD-69C1B120D4E4}" dt="2025-04-04T04:43:18.962" v="235" actId="20577"/>
          <ac:spMkLst>
            <pc:docMk/>
            <pc:sldMk cId="1922279924" sldId="280"/>
            <ac:spMk id="7" creationId="{41C6CE8D-4C75-1ACB-2B99-A64D95031ED5}"/>
          </ac:spMkLst>
        </pc:spChg>
        <pc:spChg chg="mod">
          <ac:chgData name="Chinsethagid, Kailey" userId="S::kac5284@utulsa.edu::6610408e-abcb-43ce-a9b1-fa06ab512d22" providerId="AD" clId="Web-{4701B21F-C2C1-9DBE-ECDD-69C1B120D4E4}" dt="2025-04-04T04:42:06.977" v="230" actId="1076"/>
          <ac:spMkLst>
            <pc:docMk/>
            <pc:sldMk cId="1922279924" sldId="280"/>
            <ac:spMk id="8" creationId="{B36815AA-4CDA-D7AE-C6D8-A3CAD10ED624}"/>
          </ac:spMkLst>
        </pc:spChg>
        <pc:spChg chg="mod">
          <ac:chgData name="Chinsethagid, Kailey" userId="S::kac5284@utulsa.edu::6610408e-abcb-43ce-a9b1-fa06ab512d22" providerId="AD" clId="Web-{4701B21F-C2C1-9DBE-ECDD-69C1B120D4E4}" dt="2025-04-04T04:41:33.148" v="218" actId="1076"/>
          <ac:spMkLst>
            <pc:docMk/>
            <pc:sldMk cId="1922279924" sldId="280"/>
            <ac:spMk id="9" creationId="{6F03B092-E6E4-CEA0-9E3C-6719EE43253F}"/>
          </ac:spMkLst>
        </pc:spChg>
        <pc:spChg chg="mod">
          <ac:chgData name="Chinsethagid, Kailey" userId="S::kac5284@utulsa.edu::6610408e-abcb-43ce-a9b1-fa06ab512d22" providerId="AD" clId="Web-{4701B21F-C2C1-9DBE-ECDD-69C1B120D4E4}" dt="2025-04-04T04:41:51.414" v="223" actId="1076"/>
          <ac:spMkLst>
            <pc:docMk/>
            <pc:sldMk cId="1922279924" sldId="280"/>
            <ac:spMk id="11" creationId="{8DDA57AB-F0C1-93ED-F94F-767E2440DBDC}"/>
          </ac:spMkLst>
        </pc:spChg>
      </pc:sldChg>
    </pc:docChg>
  </pc:docChgLst>
  <pc:docChgLst>
    <pc:chgData name="Chinsethagid, Kailey" userId="S::kac5284@utulsa.edu::6610408e-abcb-43ce-a9b1-fa06ab512d22" providerId="AD" clId="Web-{C4189FC8-7BE5-E322-63D1-F26A62CD4224}"/>
    <pc:docChg chg="addSld delSld modSld sldOrd">
      <pc:chgData name="Chinsethagid, Kailey" userId="S::kac5284@utulsa.edu::6610408e-abcb-43ce-a9b1-fa06ab512d22" providerId="AD" clId="Web-{C4189FC8-7BE5-E322-63D1-F26A62CD4224}" dt="2025-04-04T03:49:24.113" v="665" actId="20577"/>
      <pc:docMkLst>
        <pc:docMk/>
      </pc:docMkLst>
      <pc:sldChg chg="addSp modSp">
        <pc:chgData name="Chinsethagid, Kailey" userId="S::kac5284@utulsa.edu::6610408e-abcb-43ce-a9b1-fa06ab512d22" providerId="AD" clId="Web-{C4189FC8-7BE5-E322-63D1-F26A62CD4224}" dt="2025-04-04T01:39:33.594" v="51" actId="20577"/>
        <pc:sldMkLst>
          <pc:docMk/>
          <pc:sldMk cId="0" sldId="257"/>
        </pc:sldMkLst>
        <pc:spChg chg="mod">
          <ac:chgData name="Chinsethagid, Kailey" userId="S::kac5284@utulsa.edu::6610408e-abcb-43ce-a9b1-fa06ab512d22" providerId="AD" clId="Web-{C4189FC8-7BE5-E322-63D1-F26A62CD4224}" dt="2025-04-04T01:35:04.526" v="3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Chinsethagid, Kailey" userId="S::kac5284@utulsa.edu::6610408e-abcb-43ce-a9b1-fa06ab512d22" providerId="AD" clId="Web-{C4189FC8-7BE5-E322-63D1-F26A62CD4224}" dt="2025-04-04T01:39:06.656" v="43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Chinsethagid, Kailey" userId="S::kac5284@utulsa.edu::6610408e-abcb-43ce-a9b1-fa06ab512d22" providerId="AD" clId="Web-{C4189FC8-7BE5-E322-63D1-F26A62CD4224}" dt="2025-04-04T01:39:16.641" v="45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Chinsethagid, Kailey" userId="S::kac5284@utulsa.edu::6610408e-abcb-43ce-a9b1-fa06ab512d22" providerId="AD" clId="Web-{C4189FC8-7BE5-E322-63D1-F26A62CD4224}" dt="2025-04-04T01:35:04.572" v="5" actId="20577"/>
          <ac:spMkLst>
            <pc:docMk/>
            <pc:sldMk cId="0" sldId="257"/>
            <ac:spMk id="12" creationId="{00000000-0000-0000-0000-000000000000}"/>
          </ac:spMkLst>
        </pc:spChg>
        <pc:spChg chg="mod">
          <ac:chgData name="Chinsethagid, Kailey" userId="S::kac5284@utulsa.edu::6610408e-abcb-43ce-a9b1-fa06ab512d22" providerId="AD" clId="Web-{C4189FC8-7BE5-E322-63D1-F26A62CD4224}" dt="2025-04-04T01:36:35.356" v="19" actId="14100"/>
          <ac:spMkLst>
            <pc:docMk/>
            <pc:sldMk cId="0" sldId="257"/>
            <ac:spMk id="13" creationId="{00000000-0000-0000-0000-000000000000}"/>
          </ac:spMkLst>
        </pc:spChg>
        <pc:spChg chg="mod">
          <ac:chgData name="Chinsethagid, Kailey" userId="S::kac5284@utulsa.edu::6610408e-abcb-43ce-a9b1-fa06ab512d22" providerId="AD" clId="Web-{C4189FC8-7BE5-E322-63D1-F26A62CD4224}" dt="2025-04-04T01:36:56.028" v="24" actId="20577"/>
          <ac:spMkLst>
            <pc:docMk/>
            <pc:sldMk cId="0" sldId="257"/>
            <ac:spMk id="14" creationId="{00000000-0000-0000-0000-000000000000}"/>
          </ac:spMkLst>
        </pc:spChg>
        <pc:spChg chg="mod">
          <ac:chgData name="Chinsethagid, Kailey" userId="S::kac5284@utulsa.edu::6610408e-abcb-43ce-a9b1-fa06ab512d22" providerId="AD" clId="Web-{C4189FC8-7BE5-E322-63D1-F26A62CD4224}" dt="2025-04-04T01:39:06.672" v="44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Chinsethagid, Kailey" userId="S::kac5284@utulsa.edu::6610408e-abcb-43ce-a9b1-fa06ab512d22" providerId="AD" clId="Web-{C4189FC8-7BE5-E322-63D1-F26A62CD4224}" dt="2025-04-04T01:39:16.656" v="46" actId="1076"/>
          <ac:spMkLst>
            <pc:docMk/>
            <pc:sldMk cId="0" sldId="257"/>
            <ac:spMk id="16" creationId="{00000000-0000-0000-0000-000000000000}"/>
          </ac:spMkLst>
        </pc:spChg>
        <pc:spChg chg="add mod">
          <ac:chgData name="Chinsethagid, Kailey" userId="S::kac5284@utulsa.edu::6610408e-abcb-43ce-a9b1-fa06ab512d22" providerId="AD" clId="Web-{C4189FC8-7BE5-E322-63D1-F26A62CD4224}" dt="2025-04-04T01:39:28.875" v="49" actId="20577"/>
          <ac:spMkLst>
            <pc:docMk/>
            <pc:sldMk cId="0" sldId="257"/>
            <ac:spMk id="17" creationId="{54F7FA7C-5DEE-6DD2-992B-6282D71B031D}"/>
          </ac:spMkLst>
        </pc:spChg>
        <pc:spChg chg="add mod">
          <ac:chgData name="Chinsethagid, Kailey" userId="S::kac5284@utulsa.edu::6610408e-abcb-43ce-a9b1-fa06ab512d22" providerId="AD" clId="Web-{C4189FC8-7BE5-E322-63D1-F26A62CD4224}" dt="2025-04-04T01:39:33.594" v="51" actId="20577"/>
          <ac:spMkLst>
            <pc:docMk/>
            <pc:sldMk cId="0" sldId="257"/>
            <ac:spMk id="18" creationId="{BAF3D442-D549-9BB7-1A87-0E534E243909}"/>
          </ac:spMkLst>
        </pc:spChg>
      </pc:sldChg>
      <pc:sldChg chg="del">
        <pc:chgData name="Chinsethagid, Kailey" userId="S::kac5284@utulsa.edu::6610408e-abcb-43ce-a9b1-fa06ab512d22" providerId="AD" clId="Web-{C4189FC8-7BE5-E322-63D1-F26A62CD4224}" dt="2025-04-04T02:35:47.986" v="417"/>
        <pc:sldMkLst>
          <pc:docMk/>
          <pc:sldMk cId="0" sldId="258"/>
        </pc:sldMkLst>
      </pc:sldChg>
      <pc:sldChg chg="addSp modSp">
        <pc:chgData name="Chinsethagid, Kailey" userId="S::kac5284@utulsa.edu::6610408e-abcb-43ce-a9b1-fa06ab512d22" providerId="AD" clId="Web-{C4189FC8-7BE5-E322-63D1-F26A62CD4224}" dt="2025-04-04T02:03:55.659" v="208" actId="1076"/>
        <pc:sldMkLst>
          <pc:docMk/>
          <pc:sldMk cId="0" sldId="259"/>
        </pc:sldMkLst>
        <pc:picChg chg="add mod">
          <ac:chgData name="Chinsethagid, Kailey" userId="S::kac5284@utulsa.edu::6610408e-abcb-43ce-a9b1-fa06ab512d22" providerId="AD" clId="Web-{C4189FC8-7BE5-E322-63D1-F26A62CD4224}" dt="2025-04-04T02:03:55.659" v="208" actId="1076"/>
          <ac:picMkLst>
            <pc:docMk/>
            <pc:sldMk cId="0" sldId="259"/>
            <ac:picMk id="5" creationId="{124995FB-8685-A429-DF2B-27F922FF1206}"/>
          </ac:picMkLst>
        </pc:picChg>
        <pc:picChg chg="add mod">
          <ac:chgData name="Chinsethagid, Kailey" userId="S::kac5284@utulsa.edu::6610408e-abcb-43ce-a9b1-fa06ab512d22" providerId="AD" clId="Web-{C4189FC8-7BE5-E322-63D1-F26A62CD4224}" dt="2025-04-04T02:03:48.878" v="207" actId="14100"/>
          <ac:picMkLst>
            <pc:docMk/>
            <pc:sldMk cId="0" sldId="259"/>
            <ac:picMk id="7" creationId="{0094A663-2E34-1054-6BA2-8CAD9199DE25}"/>
          </ac:picMkLst>
        </pc:picChg>
      </pc:sldChg>
      <pc:sldChg chg="modSp">
        <pc:chgData name="Chinsethagid, Kailey" userId="S::kac5284@utulsa.edu::6610408e-abcb-43ce-a9b1-fa06ab512d22" providerId="AD" clId="Web-{C4189FC8-7BE5-E322-63D1-F26A62CD4224}" dt="2025-04-04T01:54:40.710" v="178" actId="20577"/>
        <pc:sldMkLst>
          <pc:docMk/>
          <pc:sldMk cId="0" sldId="261"/>
        </pc:sldMkLst>
        <pc:spChg chg="mod">
          <ac:chgData name="Chinsethagid, Kailey" userId="S::kac5284@utulsa.edu::6610408e-abcb-43ce-a9b1-fa06ab512d22" providerId="AD" clId="Web-{C4189FC8-7BE5-E322-63D1-F26A62CD4224}" dt="2025-04-04T01:54:40.710" v="178" actId="20577"/>
          <ac:spMkLst>
            <pc:docMk/>
            <pc:sldMk cId="0" sldId="261"/>
            <ac:spMk id="12" creationId="{00000000-0000-0000-0000-000000000000}"/>
          </ac:spMkLst>
        </pc:spChg>
      </pc:sldChg>
      <pc:sldChg chg="modSp">
        <pc:chgData name="Chinsethagid, Kailey" userId="S::kac5284@utulsa.edu::6610408e-abcb-43ce-a9b1-fa06ab512d22" providerId="AD" clId="Web-{C4189FC8-7BE5-E322-63D1-F26A62CD4224}" dt="2025-04-04T01:54:07.740" v="177" actId="1076"/>
        <pc:sldMkLst>
          <pc:docMk/>
          <pc:sldMk cId="0" sldId="262"/>
        </pc:sldMkLst>
        <pc:spChg chg="mod">
          <ac:chgData name="Chinsethagid, Kailey" userId="S::kac5284@utulsa.edu::6610408e-abcb-43ce-a9b1-fa06ab512d22" providerId="AD" clId="Web-{C4189FC8-7BE5-E322-63D1-F26A62CD4224}" dt="2025-04-04T01:40:58.971" v="55" actId="20577"/>
          <ac:spMkLst>
            <pc:docMk/>
            <pc:sldMk cId="0" sldId="262"/>
            <ac:spMk id="4" creationId="{00000000-0000-0000-0000-000000000000}"/>
          </ac:spMkLst>
        </pc:spChg>
        <pc:spChg chg="mod">
          <ac:chgData name="Chinsethagid, Kailey" userId="S::kac5284@utulsa.edu::6610408e-abcb-43ce-a9b1-fa06ab512d22" providerId="AD" clId="Web-{C4189FC8-7BE5-E322-63D1-F26A62CD4224}" dt="2025-04-04T01:54:04.053" v="174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Chinsethagid, Kailey" userId="S::kac5284@utulsa.edu::6610408e-abcb-43ce-a9b1-fa06ab512d22" providerId="AD" clId="Web-{C4189FC8-7BE5-E322-63D1-F26A62CD4224}" dt="2025-04-04T01:54:04.068" v="175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Chinsethagid, Kailey" userId="S::kac5284@utulsa.edu::6610408e-abcb-43ce-a9b1-fa06ab512d22" providerId="AD" clId="Web-{C4189FC8-7BE5-E322-63D1-F26A62CD4224}" dt="2025-04-04T01:54:07.725" v="176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Chinsethagid, Kailey" userId="S::kac5284@utulsa.edu::6610408e-abcb-43ce-a9b1-fa06ab512d22" providerId="AD" clId="Web-{C4189FC8-7BE5-E322-63D1-F26A62CD4224}" dt="2025-04-04T01:54:07.740" v="177" actId="1076"/>
          <ac:spMkLst>
            <pc:docMk/>
            <pc:sldMk cId="0" sldId="262"/>
            <ac:spMk id="8" creationId="{00000000-0000-0000-0000-000000000000}"/>
          </ac:spMkLst>
        </pc:spChg>
        <pc:spChg chg="mod">
          <ac:chgData name="Chinsethagid, Kailey" userId="S::kac5284@utulsa.edu::6610408e-abcb-43ce-a9b1-fa06ab512d22" providerId="AD" clId="Web-{C4189FC8-7BE5-E322-63D1-F26A62CD4224}" dt="2025-04-04T01:53:45.818" v="170" actId="1076"/>
          <ac:spMkLst>
            <pc:docMk/>
            <pc:sldMk cId="0" sldId="262"/>
            <ac:spMk id="9" creationId="{00000000-0000-0000-0000-000000000000}"/>
          </ac:spMkLst>
        </pc:spChg>
        <pc:spChg chg="mod">
          <ac:chgData name="Chinsethagid, Kailey" userId="S::kac5284@utulsa.edu::6610408e-abcb-43ce-a9b1-fa06ab512d22" providerId="AD" clId="Web-{C4189FC8-7BE5-E322-63D1-F26A62CD4224}" dt="2025-04-04T01:53:45.833" v="171" actId="1076"/>
          <ac:spMkLst>
            <pc:docMk/>
            <pc:sldMk cId="0" sldId="262"/>
            <ac:spMk id="10" creationId="{00000000-0000-0000-0000-000000000000}"/>
          </ac:spMkLst>
        </pc:spChg>
      </pc:sldChg>
      <pc:sldChg chg="del">
        <pc:chgData name="Chinsethagid, Kailey" userId="S::kac5284@utulsa.edu::6610408e-abcb-43ce-a9b1-fa06ab512d22" providerId="AD" clId="Web-{C4189FC8-7BE5-E322-63D1-F26A62CD4224}" dt="2025-04-04T02:35:45.517" v="416"/>
        <pc:sldMkLst>
          <pc:docMk/>
          <pc:sldMk cId="0" sldId="263"/>
        </pc:sldMkLst>
      </pc:sldChg>
      <pc:sldChg chg="addSp delSp modSp ord">
        <pc:chgData name="Chinsethagid, Kailey" userId="S::kac5284@utulsa.edu::6610408e-abcb-43ce-a9b1-fa06ab512d22" providerId="AD" clId="Web-{C4189FC8-7BE5-E322-63D1-F26A62CD4224}" dt="2025-04-04T03:43:11.124" v="659" actId="1076"/>
        <pc:sldMkLst>
          <pc:docMk/>
          <pc:sldMk cId="0" sldId="264"/>
        </pc:sldMkLst>
        <pc:spChg chg="del">
          <ac:chgData name="Chinsethagid, Kailey" userId="S::kac5284@utulsa.edu::6610408e-abcb-43ce-a9b1-fa06ab512d22" providerId="AD" clId="Web-{C4189FC8-7BE5-E322-63D1-F26A62CD4224}" dt="2025-04-04T02:39:16.850" v="444"/>
          <ac:spMkLst>
            <pc:docMk/>
            <pc:sldMk cId="0" sldId="264"/>
            <ac:spMk id="2" creationId="{00000000-0000-0000-0000-000000000000}"/>
          </ac:spMkLst>
        </pc:spChg>
        <pc:spChg chg="del">
          <ac:chgData name="Chinsethagid, Kailey" userId="S::kac5284@utulsa.edu::6610408e-abcb-43ce-a9b1-fa06ab512d22" providerId="AD" clId="Web-{C4189FC8-7BE5-E322-63D1-F26A62CD4224}" dt="2025-04-04T02:39:16.850" v="443"/>
          <ac:spMkLst>
            <pc:docMk/>
            <pc:sldMk cId="0" sldId="264"/>
            <ac:spMk id="3" creationId="{00000000-0000-0000-0000-000000000000}"/>
          </ac:spMkLst>
        </pc:spChg>
        <pc:spChg chg="del">
          <ac:chgData name="Chinsethagid, Kailey" userId="S::kac5284@utulsa.edu::6610408e-abcb-43ce-a9b1-fa06ab512d22" providerId="AD" clId="Web-{C4189FC8-7BE5-E322-63D1-F26A62CD4224}" dt="2025-04-04T02:39:16.850" v="442"/>
          <ac:spMkLst>
            <pc:docMk/>
            <pc:sldMk cId="0" sldId="264"/>
            <ac:spMk id="4" creationId="{00000000-0000-0000-0000-000000000000}"/>
          </ac:spMkLst>
        </pc:spChg>
        <pc:spChg chg="del">
          <ac:chgData name="Chinsethagid, Kailey" userId="S::kac5284@utulsa.edu::6610408e-abcb-43ce-a9b1-fa06ab512d22" providerId="AD" clId="Web-{C4189FC8-7BE5-E322-63D1-F26A62CD4224}" dt="2025-04-04T02:39:16.850" v="441"/>
          <ac:spMkLst>
            <pc:docMk/>
            <pc:sldMk cId="0" sldId="264"/>
            <ac:spMk id="5" creationId="{00000000-0000-0000-0000-000000000000}"/>
          </ac:spMkLst>
        </pc:spChg>
        <pc:spChg chg="del">
          <ac:chgData name="Chinsethagid, Kailey" userId="S::kac5284@utulsa.edu::6610408e-abcb-43ce-a9b1-fa06ab512d22" providerId="AD" clId="Web-{C4189FC8-7BE5-E322-63D1-F26A62CD4224}" dt="2025-04-04T02:39:16.850" v="440"/>
          <ac:spMkLst>
            <pc:docMk/>
            <pc:sldMk cId="0" sldId="264"/>
            <ac:spMk id="6" creationId="{00000000-0000-0000-0000-000000000000}"/>
          </ac:spMkLst>
        </pc:spChg>
        <pc:spChg chg="del">
          <ac:chgData name="Chinsethagid, Kailey" userId="S::kac5284@utulsa.edu::6610408e-abcb-43ce-a9b1-fa06ab512d22" providerId="AD" clId="Web-{C4189FC8-7BE5-E322-63D1-F26A62CD4224}" dt="2025-04-04T02:39:16.850" v="439"/>
          <ac:spMkLst>
            <pc:docMk/>
            <pc:sldMk cId="0" sldId="264"/>
            <ac:spMk id="7" creationId="{00000000-0000-0000-0000-000000000000}"/>
          </ac:spMkLst>
        </pc:spChg>
        <pc:spChg chg="del">
          <ac:chgData name="Chinsethagid, Kailey" userId="S::kac5284@utulsa.edu::6610408e-abcb-43ce-a9b1-fa06ab512d22" providerId="AD" clId="Web-{C4189FC8-7BE5-E322-63D1-F26A62CD4224}" dt="2025-04-04T02:39:16.850" v="438"/>
          <ac:spMkLst>
            <pc:docMk/>
            <pc:sldMk cId="0" sldId="264"/>
            <ac:spMk id="8" creationId="{00000000-0000-0000-0000-000000000000}"/>
          </ac:spMkLst>
        </pc:spChg>
        <pc:spChg chg="del">
          <ac:chgData name="Chinsethagid, Kailey" userId="S::kac5284@utulsa.edu::6610408e-abcb-43ce-a9b1-fa06ab512d22" providerId="AD" clId="Web-{C4189FC8-7BE5-E322-63D1-F26A62CD4224}" dt="2025-04-04T02:39:16.850" v="437"/>
          <ac:spMkLst>
            <pc:docMk/>
            <pc:sldMk cId="0" sldId="264"/>
            <ac:spMk id="9" creationId="{00000000-0000-0000-0000-000000000000}"/>
          </ac:spMkLst>
        </pc:spChg>
        <pc:spChg chg="del">
          <ac:chgData name="Chinsethagid, Kailey" userId="S::kac5284@utulsa.edu::6610408e-abcb-43ce-a9b1-fa06ab512d22" providerId="AD" clId="Web-{C4189FC8-7BE5-E322-63D1-F26A62CD4224}" dt="2025-04-04T02:39:16.850" v="436"/>
          <ac:spMkLst>
            <pc:docMk/>
            <pc:sldMk cId="0" sldId="264"/>
            <ac:spMk id="10" creationId="{00000000-0000-0000-0000-000000000000}"/>
          </ac:spMkLst>
        </pc:spChg>
        <pc:spChg chg="del">
          <ac:chgData name="Chinsethagid, Kailey" userId="S::kac5284@utulsa.edu::6610408e-abcb-43ce-a9b1-fa06ab512d22" providerId="AD" clId="Web-{C4189FC8-7BE5-E322-63D1-F26A62CD4224}" dt="2025-04-04T02:39:16.850" v="435"/>
          <ac:spMkLst>
            <pc:docMk/>
            <pc:sldMk cId="0" sldId="264"/>
            <ac:spMk id="11" creationId="{00000000-0000-0000-0000-000000000000}"/>
          </ac:spMkLst>
        </pc:spChg>
        <pc:spChg chg="del">
          <ac:chgData name="Chinsethagid, Kailey" userId="S::kac5284@utulsa.edu::6610408e-abcb-43ce-a9b1-fa06ab512d22" providerId="AD" clId="Web-{C4189FC8-7BE5-E322-63D1-F26A62CD4224}" dt="2025-04-04T02:39:16.850" v="434"/>
          <ac:spMkLst>
            <pc:docMk/>
            <pc:sldMk cId="0" sldId="264"/>
            <ac:spMk id="12" creationId="{00000000-0000-0000-0000-000000000000}"/>
          </ac:spMkLst>
        </pc:spChg>
        <pc:spChg chg="del">
          <ac:chgData name="Chinsethagid, Kailey" userId="S::kac5284@utulsa.edu::6610408e-abcb-43ce-a9b1-fa06ab512d22" providerId="AD" clId="Web-{C4189FC8-7BE5-E322-63D1-F26A62CD4224}" dt="2025-04-04T02:39:16.850" v="433"/>
          <ac:spMkLst>
            <pc:docMk/>
            <pc:sldMk cId="0" sldId="264"/>
            <ac:spMk id="13" creationId="{00000000-0000-0000-0000-000000000000}"/>
          </ac:spMkLst>
        </pc:spChg>
        <pc:spChg chg="add mod">
          <ac:chgData name="Chinsethagid, Kailey" userId="S::kac5284@utulsa.edu::6610408e-abcb-43ce-a9b1-fa06ab512d22" providerId="AD" clId="Web-{C4189FC8-7BE5-E322-63D1-F26A62CD4224}" dt="2025-04-04T03:42:38.404" v="655" actId="1076"/>
          <ac:spMkLst>
            <pc:docMk/>
            <pc:sldMk cId="0" sldId="264"/>
            <ac:spMk id="14" creationId="{E4A9485B-6046-1138-11FD-C7F571A0845A}"/>
          </ac:spMkLst>
        </pc:spChg>
        <pc:spChg chg="add">
          <ac:chgData name="Chinsethagid, Kailey" userId="S::kac5284@utulsa.edu::6610408e-abcb-43ce-a9b1-fa06ab512d22" providerId="AD" clId="Web-{C4189FC8-7BE5-E322-63D1-F26A62CD4224}" dt="2025-04-04T02:39:21.709" v="445"/>
          <ac:spMkLst>
            <pc:docMk/>
            <pc:sldMk cId="0" sldId="264"/>
            <ac:spMk id="15" creationId="{3C16BBF6-B4C2-0FE4-D41F-EA8FA0756DFB}"/>
          </ac:spMkLst>
        </pc:spChg>
        <pc:spChg chg="add mod">
          <ac:chgData name="Chinsethagid, Kailey" userId="S::kac5284@utulsa.edu::6610408e-abcb-43ce-a9b1-fa06ab512d22" providerId="AD" clId="Web-{C4189FC8-7BE5-E322-63D1-F26A62CD4224}" dt="2025-04-04T02:39:48.288" v="452" actId="20577"/>
          <ac:spMkLst>
            <pc:docMk/>
            <pc:sldMk cId="0" sldId="264"/>
            <ac:spMk id="16" creationId="{CA2601C4-EBF8-9B9D-C7AC-759577DCCA3C}"/>
          </ac:spMkLst>
        </pc:spChg>
        <pc:spChg chg="add mod">
          <ac:chgData name="Chinsethagid, Kailey" userId="S::kac5284@utulsa.edu::6610408e-abcb-43ce-a9b1-fa06ab512d22" providerId="AD" clId="Web-{C4189FC8-7BE5-E322-63D1-F26A62CD4224}" dt="2025-04-04T02:42:23.151" v="508" actId="20577"/>
          <ac:spMkLst>
            <pc:docMk/>
            <pc:sldMk cId="0" sldId="264"/>
            <ac:spMk id="17" creationId="{1AC6D362-DA89-5D46-899A-F1EC20478B73}"/>
          </ac:spMkLst>
        </pc:spChg>
        <pc:spChg chg="add mod">
          <ac:chgData name="Chinsethagid, Kailey" userId="S::kac5284@utulsa.edu::6610408e-abcb-43ce-a9b1-fa06ab512d22" providerId="AD" clId="Web-{C4189FC8-7BE5-E322-63D1-F26A62CD4224}" dt="2025-04-04T03:43:11.093" v="658" actId="1076"/>
          <ac:spMkLst>
            <pc:docMk/>
            <pc:sldMk cId="0" sldId="264"/>
            <ac:spMk id="18" creationId="{C99C9A7A-DE07-C51B-5A7A-DF2E1AD8ABC4}"/>
          </ac:spMkLst>
        </pc:spChg>
        <pc:spChg chg="add mod">
          <ac:chgData name="Chinsethagid, Kailey" userId="S::kac5284@utulsa.edu::6610408e-abcb-43ce-a9b1-fa06ab512d22" providerId="AD" clId="Web-{C4189FC8-7BE5-E322-63D1-F26A62CD4224}" dt="2025-04-04T03:43:11.124" v="659" actId="1076"/>
          <ac:spMkLst>
            <pc:docMk/>
            <pc:sldMk cId="0" sldId="264"/>
            <ac:spMk id="19" creationId="{208ACE37-C476-CA85-57E0-D06C9B4637EC}"/>
          </ac:spMkLst>
        </pc:spChg>
        <pc:spChg chg="add mod">
          <ac:chgData name="Chinsethagid, Kailey" userId="S::kac5284@utulsa.edu::6610408e-abcb-43ce-a9b1-fa06ab512d22" providerId="AD" clId="Web-{C4189FC8-7BE5-E322-63D1-F26A62CD4224}" dt="2025-04-04T03:42:55.889" v="656" actId="1076"/>
          <ac:spMkLst>
            <pc:docMk/>
            <pc:sldMk cId="0" sldId="264"/>
            <ac:spMk id="20" creationId="{B456F880-871B-E4A9-48E4-5DD6058E7BEC}"/>
          </ac:spMkLst>
        </pc:spChg>
        <pc:spChg chg="add mod">
          <ac:chgData name="Chinsethagid, Kailey" userId="S::kac5284@utulsa.edu::6610408e-abcb-43ce-a9b1-fa06ab512d22" providerId="AD" clId="Web-{C4189FC8-7BE5-E322-63D1-F26A62CD4224}" dt="2025-04-04T03:42:55.905" v="657" actId="1076"/>
          <ac:spMkLst>
            <pc:docMk/>
            <pc:sldMk cId="0" sldId="264"/>
            <ac:spMk id="21" creationId="{700F88D6-25BD-FDE7-5F95-B013CB9F43AF}"/>
          </ac:spMkLst>
        </pc:spChg>
        <pc:spChg chg="add">
          <ac:chgData name="Chinsethagid, Kailey" userId="S::kac5284@utulsa.edu::6610408e-abcb-43ce-a9b1-fa06ab512d22" providerId="AD" clId="Web-{C4189FC8-7BE5-E322-63D1-F26A62CD4224}" dt="2025-04-04T02:39:21.709" v="445"/>
          <ac:spMkLst>
            <pc:docMk/>
            <pc:sldMk cId="0" sldId="264"/>
            <ac:spMk id="22" creationId="{D4952F9A-DE60-AA0E-6216-5F09B99FEA9D}"/>
          </ac:spMkLst>
        </pc:spChg>
        <pc:spChg chg="add">
          <ac:chgData name="Chinsethagid, Kailey" userId="S::kac5284@utulsa.edu::6610408e-abcb-43ce-a9b1-fa06ab512d22" providerId="AD" clId="Web-{C4189FC8-7BE5-E322-63D1-F26A62CD4224}" dt="2025-04-04T02:39:21.709" v="445"/>
          <ac:spMkLst>
            <pc:docMk/>
            <pc:sldMk cId="0" sldId="264"/>
            <ac:spMk id="23" creationId="{1D3CCDF1-AB26-5605-150B-DD26AD36A1CD}"/>
          </ac:spMkLst>
        </pc:spChg>
      </pc:sldChg>
      <pc:sldChg chg="modSp">
        <pc:chgData name="Chinsethagid, Kailey" userId="S::kac5284@utulsa.edu::6610408e-abcb-43ce-a9b1-fa06ab512d22" providerId="AD" clId="Web-{C4189FC8-7BE5-E322-63D1-F26A62CD4224}" dt="2025-04-04T02:25:19.972" v="289" actId="20577"/>
        <pc:sldMkLst>
          <pc:docMk/>
          <pc:sldMk cId="0" sldId="265"/>
        </pc:sldMkLst>
        <pc:spChg chg="mod">
          <ac:chgData name="Chinsethagid, Kailey" userId="S::kac5284@utulsa.edu::6610408e-abcb-43ce-a9b1-fa06ab512d22" providerId="AD" clId="Web-{C4189FC8-7BE5-E322-63D1-F26A62CD4224}" dt="2025-04-04T02:25:19.972" v="289" actId="20577"/>
          <ac:spMkLst>
            <pc:docMk/>
            <pc:sldMk cId="0" sldId="265"/>
            <ac:spMk id="13" creationId="{00000000-0000-0000-0000-000000000000}"/>
          </ac:spMkLst>
        </pc:spChg>
      </pc:sldChg>
      <pc:sldChg chg="del">
        <pc:chgData name="Chinsethagid, Kailey" userId="S::kac5284@utulsa.edu::6610408e-abcb-43ce-a9b1-fa06ab512d22" providerId="AD" clId="Web-{C4189FC8-7BE5-E322-63D1-F26A62CD4224}" dt="2025-04-04T02:35:43.517" v="415"/>
        <pc:sldMkLst>
          <pc:docMk/>
          <pc:sldMk cId="0" sldId="266"/>
        </pc:sldMkLst>
      </pc:sldChg>
      <pc:sldChg chg="del">
        <pc:chgData name="Chinsethagid, Kailey" userId="S::kac5284@utulsa.edu::6610408e-abcb-43ce-a9b1-fa06ab512d22" providerId="AD" clId="Web-{C4189FC8-7BE5-E322-63D1-F26A62CD4224}" dt="2025-04-04T02:35:40.282" v="414"/>
        <pc:sldMkLst>
          <pc:docMk/>
          <pc:sldMk cId="0" sldId="267"/>
        </pc:sldMkLst>
      </pc:sldChg>
      <pc:sldChg chg="del">
        <pc:chgData name="Chinsethagid, Kailey" userId="S::kac5284@utulsa.edu::6610408e-abcb-43ce-a9b1-fa06ab512d22" providerId="AD" clId="Web-{C4189FC8-7BE5-E322-63D1-F26A62CD4224}" dt="2025-04-04T01:34:54.322" v="0"/>
        <pc:sldMkLst>
          <pc:docMk/>
          <pc:sldMk cId="0" sldId="269"/>
        </pc:sldMkLst>
      </pc:sldChg>
      <pc:sldChg chg="addSp delSp modSp">
        <pc:chgData name="Chinsethagid, Kailey" userId="S::kac5284@utulsa.edu::6610408e-abcb-43ce-a9b1-fa06ab512d22" providerId="AD" clId="Web-{C4189FC8-7BE5-E322-63D1-F26A62CD4224}" dt="2025-04-04T03:49:24.113" v="665" actId="20577"/>
        <pc:sldMkLst>
          <pc:docMk/>
          <pc:sldMk cId="4140786176" sldId="273"/>
        </pc:sldMkLst>
        <pc:spChg chg="mod">
          <ac:chgData name="Chinsethagid, Kailey" userId="S::kac5284@utulsa.edu::6610408e-abcb-43ce-a9b1-fa06ab512d22" providerId="AD" clId="Web-{C4189FC8-7BE5-E322-63D1-F26A62CD4224}" dt="2025-04-04T03:49:24.113" v="665" actId="20577"/>
          <ac:spMkLst>
            <pc:docMk/>
            <pc:sldMk cId="4140786176" sldId="273"/>
            <ac:spMk id="6" creationId="{C86B8F18-260F-C6D4-E5C1-351305331F5A}"/>
          </ac:spMkLst>
        </pc:spChg>
        <pc:picChg chg="add del mod">
          <ac:chgData name="Chinsethagid, Kailey" userId="S::kac5284@utulsa.edu::6610408e-abcb-43ce-a9b1-fa06ab512d22" providerId="AD" clId="Web-{C4189FC8-7BE5-E322-63D1-F26A62CD4224}" dt="2025-04-04T01:57:45.198" v="186"/>
          <ac:picMkLst>
            <pc:docMk/>
            <pc:sldMk cId="4140786176" sldId="273"/>
            <ac:picMk id="3" creationId="{E7274C23-EA04-D25D-EB32-4C8A640C9DE1}"/>
          </ac:picMkLst>
        </pc:picChg>
        <pc:picChg chg="add mod">
          <ac:chgData name="Chinsethagid, Kailey" userId="S::kac5284@utulsa.edu::6610408e-abcb-43ce-a9b1-fa06ab512d22" providerId="AD" clId="Web-{C4189FC8-7BE5-E322-63D1-F26A62CD4224}" dt="2025-04-04T01:58:41.418" v="191"/>
          <ac:picMkLst>
            <pc:docMk/>
            <pc:sldMk cId="4140786176" sldId="273"/>
            <ac:picMk id="4" creationId="{8FA58A26-03E1-DA6F-F59C-0A75D621B235}"/>
          </ac:picMkLst>
        </pc:picChg>
        <pc:picChg chg="del">
          <ac:chgData name="Chinsethagid, Kailey" userId="S::kac5284@utulsa.edu::6610408e-abcb-43ce-a9b1-fa06ab512d22" providerId="AD" clId="Web-{C4189FC8-7BE5-E322-63D1-F26A62CD4224}" dt="2025-04-04T01:56:39.337" v="179"/>
          <ac:picMkLst>
            <pc:docMk/>
            <pc:sldMk cId="4140786176" sldId="273"/>
            <ac:picMk id="7" creationId="{952769E4-CBBF-2944-27F5-5073B28E7E45}"/>
          </ac:picMkLst>
        </pc:picChg>
      </pc:sldChg>
      <pc:sldChg chg="addSp modSp">
        <pc:chgData name="Chinsethagid, Kailey" userId="S::kac5284@utulsa.edu::6610408e-abcb-43ce-a9b1-fa06ab512d22" providerId="AD" clId="Web-{C4189FC8-7BE5-E322-63D1-F26A62CD4224}" dt="2025-04-04T02:33:45.764" v="413" actId="1076"/>
        <pc:sldMkLst>
          <pc:docMk/>
          <pc:sldMk cId="2252997241" sldId="274"/>
        </pc:sldMkLst>
        <pc:spChg chg="mod">
          <ac:chgData name="Chinsethagid, Kailey" userId="S::kac5284@utulsa.edu::6610408e-abcb-43ce-a9b1-fa06ab512d22" providerId="AD" clId="Web-{C4189FC8-7BE5-E322-63D1-F26A62CD4224}" dt="2025-04-04T02:14:49.708" v="241" actId="1076"/>
          <ac:spMkLst>
            <pc:docMk/>
            <pc:sldMk cId="2252997241" sldId="274"/>
            <ac:spMk id="4" creationId="{67DDB820-270E-0F76-E348-F83966F84D2D}"/>
          </ac:spMkLst>
        </pc:spChg>
        <pc:spChg chg="mod">
          <ac:chgData name="Chinsethagid, Kailey" userId="S::kac5284@utulsa.edu::6610408e-abcb-43ce-a9b1-fa06ab512d22" providerId="AD" clId="Web-{C4189FC8-7BE5-E322-63D1-F26A62CD4224}" dt="2025-04-04T02:28:08.272" v="299" actId="20577"/>
          <ac:spMkLst>
            <pc:docMk/>
            <pc:sldMk cId="2252997241" sldId="274"/>
            <ac:spMk id="5" creationId="{E2552996-E572-6D53-20DA-60C4AF90FF22}"/>
          </ac:spMkLst>
        </pc:spChg>
        <pc:spChg chg="mod">
          <ac:chgData name="Chinsethagid, Kailey" userId="S::kac5284@utulsa.edu::6610408e-abcb-43ce-a9b1-fa06ab512d22" providerId="AD" clId="Web-{C4189FC8-7BE5-E322-63D1-F26A62CD4224}" dt="2025-04-04T02:28:24.351" v="300" actId="1076"/>
          <ac:spMkLst>
            <pc:docMk/>
            <pc:sldMk cId="2252997241" sldId="274"/>
            <ac:spMk id="7" creationId="{7CA1873B-64A8-56BB-8572-0BFA0C8B3A81}"/>
          </ac:spMkLst>
        </pc:spChg>
        <pc:spChg chg="add mod">
          <ac:chgData name="Chinsethagid, Kailey" userId="S::kac5284@utulsa.edu::6610408e-abcb-43ce-a9b1-fa06ab512d22" providerId="AD" clId="Web-{C4189FC8-7BE5-E322-63D1-F26A62CD4224}" dt="2025-04-04T02:33:42.530" v="412" actId="1076"/>
          <ac:spMkLst>
            <pc:docMk/>
            <pc:sldMk cId="2252997241" sldId="274"/>
            <ac:spMk id="9" creationId="{B12A4973-CB34-3571-7046-B973A732E7B4}"/>
          </ac:spMkLst>
        </pc:spChg>
        <pc:spChg chg="add mod">
          <ac:chgData name="Chinsethagid, Kailey" userId="S::kac5284@utulsa.edu::6610408e-abcb-43ce-a9b1-fa06ab512d22" providerId="AD" clId="Web-{C4189FC8-7BE5-E322-63D1-F26A62CD4224}" dt="2025-04-04T02:33:45.764" v="413" actId="1076"/>
          <ac:spMkLst>
            <pc:docMk/>
            <pc:sldMk cId="2252997241" sldId="274"/>
            <ac:spMk id="11" creationId="{146B366D-F6F4-1927-6F6F-B92383235B21}"/>
          </ac:spMkLst>
        </pc:spChg>
        <pc:picChg chg="add mod">
          <ac:chgData name="Chinsethagid, Kailey" userId="S::kac5284@utulsa.edu::6610408e-abcb-43ce-a9b1-fa06ab512d22" providerId="AD" clId="Web-{C4189FC8-7BE5-E322-63D1-F26A62CD4224}" dt="2025-04-04T02:28:44.054" v="302" actId="1076"/>
          <ac:picMkLst>
            <pc:docMk/>
            <pc:sldMk cId="2252997241" sldId="274"/>
            <ac:picMk id="6" creationId="{5405F73E-D9E4-133B-6AF7-BFCD4C206418}"/>
          </ac:picMkLst>
        </pc:picChg>
      </pc:sldChg>
      <pc:sldChg chg="addSp modSp new">
        <pc:chgData name="Chinsethagid, Kailey" userId="S::kac5284@utulsa.edu::6610408e-abcb-43ce-a9b1-fa06ab512d22" providerId="AD" clId="Web-{C4189FC8-7BE5-E322-63D1-F26A62CD4224}" dt="2025-04-04T02:38:07.286" v="432" actId="20577"/>
        <pc:sldMkLst>
          <pc:docMk/>
          <pc:sldMk cId="3492526032" sldId="275"/>
        </pc:sldMkLst>
        <pc:spChg chg="add">
          <ac:chgData name="Chinsethagid, Kailey" userId="S::kac5284@utulsa.edu::6610408e-abcb-43ce-a9b1-fa06ab512d22" providerId="AD" clId="Web-{C4189FC8-7BE5-E322-63D1-F26A62CD4224}" dt="2025-04-04T02:37:01.175" v="419"/>
          <ac:spMkLst>
            <pc:docMk/>
            <pc:sldMk cId="3492526032" sldId="275"/>
            <ac:spMk id="2" creationId="{368FEFA6-ABAD-9F57-1E21-2AD5F4F376CB}"/>
          </ac:spMkLst>
        </pc:spChg>
        <pc:spChg chg="add">
          <ac:chgData name="Chinsethagid, Kailey" userId="S::kac5284@utulsa.edu::6610408e-abcb-43ce-a9b1-fa06ab512d22" providerId="AD" clId="Web-{C4189FC8-7BE5-E322-63D1-F26A62CD4224}" dt="2025-04-04T02:37:01.175" v="419"/>
          <ac:spMkLst>
            <pc:docMk/>
            <pc:sldMk cId="3492526032" sldId="275"/>
            <ac:spMk id="3" creationId="{E44A5AB1-BE9E-C39B-6CBE-A88D3CAEB33E}"/>
          </ac:spMkLst>
        </pc:spChg>
        <pc:spChg chg="add">
          <ac:chgData name="Chinsethagid, Kailey" userId="S::kac5284@utulsa.edu::6610408e-abcb-43ce-a9b1-fa06ab512d22" providerId="AD" clId="Web-{C4189FC8-7BE5-E322-63D1-F26A62CD4224}" dt="2025-04-04T02:37:01.175" v="419"/>
          <ac:spMkLst>
            <pc:docMk/>
            <pc:sldMk cId="3492526032" sldId="275"/>
            <ac:spMk id="4" creationId="{CA4D4FCF-5A06-464F-32AB-176B2F22BD04}"/>
          </ac:spMkLst>
        </pc:spChg>
        <pc:spChg chg="add mod">
          <ac:chgData name="Chinsethagid, Kailey" userId="S::kac5284@utulsa.edu::6610408e-abcb-43ce-a9b1-fa06ab512d22" providerId="AD" clId="Web-{C4189FC8-7BE5-E322-63D1-F26A62CD4224}" dt="2025-04-04T02:37:25.691" v="423" actId="20577"/>
          <ac:spMkLst>
            <pc:docMk/>
            <pc:sldMk cId="3492526032" sldId="275"/>
            <ac:spMk id="5" creationId="{E51AE891-A523-3203-4C97-04E6F8466BC9}"/>
          </ac:spMkLst>
        </pc:spChg>
        <pc:spChg chg="add">
          <ac:chgData name="Chinsethagid, Kailey" userId="S::kac5284@utulsa.edu::6610408e-abcb-43ce-a9b1-fa06ab512d22" providerId="AD" clId="Web-{C4189FC8-7BE5-E322-63D1-F26A62CD4224}" dt="2025-04-04T02:37:01.175" v="419"/>
          <ac:spMkLst>
            <pc:docMk/>
            <pc:sldMk cId="3492526032" sldId="275"/>
            <ac:spMk id="6" creationId="{35399158-3D05-FD2A-2A17-696705D41A9D}"/>
          </ac:spMkLst>
        </pc:spChg>
        <pc:spChg chg="add">
          <ac:chgData name="Chinsethagid, Kailey" userId="S::kac5284@utulsa.edu::6610408e-abcb-43ce-a9b1-fa06ab512d22" providerId="AD" clId="Web-{C4189FC8-7BE5-E322-63D1-F26A62CD4224}" dt="2025-04-04T02:37:01.175" v="419"/>
          <ac:spMkLst>
            <pc:docMk/>
            <pc:sldMk cId="3492526032" sldId="275"/>
            <ac:spMk id="7" creationId="{F7B79EF4-0F54-C7DE-B3F6-E602EE8379CD}"/>
          </ac:spMkLst>
        </pc:spChg>
        <pc:spChg chg="add mod">
          <ac:chgData name="Chinsethagid, Kailey" userId="S::kac5284@utulsa.edu::6610408e-abcb-43ce-a9b1-fa06ab512d22" providerId="AD" clId="Web-{C4189FC8-7BE5-E322-63D1-F26A62CD4224}" dt="2025-04-04T02:38:07.286" v="432" actId="20577"/>
          <ac:spMkLst>
            <pc:docMk/>
            <pc:sldMk cId="3492526032" sldId="275"/>
            <ac:spMk id="8" creationId="{9D2A1FC2-E284-70D4-B446-1D88A5E4507E}"/>
          </ac:spMkLst>
        </pc:spChg>
        <pc:spChg chg="add">
          <ac:chgData name="Chinsethagid, Kailey" userId="S::kac5284@utulsa.edu::6610408e-abcb-43ce-a9b1-fa06ab512d22" providerId="AD" clId="Web-{C4189FC8-7BE5-E322-63D1-F26A62CD4224}" dt="2025-04-04T02:37:01.175" v="419"/>
          <ac:spMkLst>
            <pc:docMk/>
            <pc:sldMk cId="3492526032" sldId="275"/>
            <ac:spMk id="9" creationId="{87278F28-4591-7D76-553D-765046438763}"/>
          </ac:spMkLst>
        </pc:spChg>
        <pc:spChg chg="add">
          <ac:chgData name="Chinsethagid, Kailey" userId="S::kac5284@utulsa.edu::6610408e-abcb-43ce-a9b1-fa06ab512d22" providerId="AD" clId="Web-{C4189FC8-7BE5-E322-63D1-F26A62CD4224}" dt="2025-04-04T02:37:01.175" v="419"/>
          <ac:spMkLst>
            <pc:docMk/>
            <pc:sldMk cId="3492526032" sldId="275"/>
            <ac:spMk id="10" creationId="{A5D65641-C370-D9AE-872A-6A9FC6F43633}"/>
          </ac:spMkLst>
        </pc:spChg>
      </pc:sldChg>
    </pc:docChg>
  </pc:docChgLst>
  <pc:docChgLst>
    <pc:chgData name="Chinsethagid, Kailey" userId="S::kac5284@utulsa.edu::6610408e-abcb-43ce-a9b1-fa06ab512d22" providerId="AD" clId="Web-{7CE9E1C6-9E36-E3F6-093C-8CDB6B2FF551}"/>
    <pc:docChg chg="addSld delSld modSld sldOrd">
      <pc:chgData name="Chinsethagid, Kailey" userId="S::kac5284@utulsa.edu::6610408e-abcb-43ce-a9b1-fa06ab512d22" providerId="AD" clId="Web-{7CE9E1C6-9E36-E3F6-093C-8CDB6B2FF551}" dt="2025-04-03T01:34:41.238" v="643"/>
      <pc:docMkLst>
        <pc:docMk/>
      </pc:docMkLst>
      <pc:sldChg chg="modSp">
        <pc:chgData name="Chinsethagid, Kailey" userId="S::kac5284@utulsa.edu::6610408e-abcb-43ce-a9b1-fa06ab512d22" providerId="AD" clId="Web-{7CE9E1C6-9E36-E3F6-093C-8CDB6B2FF551}" dt="2025-04-03T00:03:00.813" v="5" actId="20577"/>
        <pc:sldMkLst>
          <pc:docMk/>
          <pc:sldMk cId="0" sldId="256"/>
        </pc:sldMkLst>
        <pc:spChg chg="mod">
          <ac:chgData name="Chinsethagid, Kailey" userId="S::kac5284@utulsa.edu::6610408e-abcb-43ce-a9b1-fa06ab512d22" providerId="AD" clId="Web-{7CE9E1C6-9E36-E3F6-093C-8CDB6B2FF551}" dt="2025-04-03T00:03:00.813" v="5" actId="20577"/>
          <ac:spMkLst>
            <pc:docMk/>
            <pc:sldMk cId="0" sldId="256"/>
            <ac:spMk id="6" creationId="{00000000-0000-0000-0000-000000000000}"/>
          </ac:spMkLst>
        </pc:spChg>
      </pc:sldChg>
      <pc:sldChg chg="modSp ord">
        <pc:chgData name="Chinsethagid, Kailey" userId="S::kac5284@utulsa.edu::6610408e-abcb-43ce-a9b1-fa06ab512d22" providerId="AD" clId="Web-{7CE9E1C6-9E36-E3F6-093C-8CDB6B2FF551}" dt="2025-04-03T01:16:49.424" v="590" actId="20577"/>
        <pc:sldMkLst>
          <pc:docMk/>
          <pc:sldMk cId="0" sldId="257"/>
        </pc:sldMkLst>
        <pc:spChg chg="mod">
          <ac:chgData name="Chinsethagid, Kailey" userId="S::kac5284@utulsa.edu::6610408e-abcb-43ce-a9b1-fa06ab512d22" providerId="AD" clId="Web-{7CE9E1C6-9E36-E3F6-093C-8CDB6B2FF551}" dt="2025-04-03T00:10:54.829" v="11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Chinsethagid, Kailey" userId="S::kac5284@utulsa.edu::6610408e-abcb-43ce-a9b1-fa06ab512d22" providerId="AD" clId="Web-{7CE9E1C6-9E36-E3F6-093C-8CDB6B2FF551}" dt="2025-04-03T01:16:34.330" v="578" actId="20577"/>
          <ac:spMkLst>
            <pc:docMk/>
            <pc:sldMk cId="0" sldId="257"/>
            <ac:spMk id="12" creationId="{00000000-0000-0000-0000-000000000000}"/>
          </ac:spMkLst>
        </pc:spChg>
        <pc:spChg chg="mod">
          <ac:chgData name="Chinsethagid, Kailey" userId="S::kac5284@utulsa.edu::6610408e-abcb-43ce-a9b1-fa06ab512d22" providerId="AD" clId="Web-{7CE9E1C6-9E36-E3F6-093C-8CDB6B2FF551}" dt="2025-04-03T01:16:44.377" v="587" actId="20577"/>
          <ac:spMkLst>
            <pc:docMk/>
            <pc:sldMk cId="0" sldId="257"/>
            <ac:spMk id="13" creationId="{00000000-0000-0000-0000-000000000000}"/>
          </ac:spMkLst>
        </pc:spChg>
        <pc:spChg chg="mod">
          <ac:chgData name="Chinsethagid, Kailey" userId="S::kac5284@utulsa.edu::6610408e-abcb-43ce-a9b1-fa06ab512d22" providerId="AD" clId="Web-{7CE9E1C6-9E36-E3F6-093C-8CDB6B2FF551}" dt="2025-04-03T01:16:49.424" v="590" actId="20577"/>
          <ac:spMkLst>
            <pc:docMk/>
            <pc:sldMk cId="0" sldId="257"/>
            <ac:spMk id="14" creationId="{00000000-0000-0000-0000-000000000000}"/>
          </ac:spMkLst>
        </pc:spChg>
      </pc:sldChg>
      <pc:sldChg chg="delSp modSp ord">
        <pc:chgData name="Chinsethagid, Kailey" userId="S::kac5284@utulsa.edu::6610408e-abcb-43ce-a9b1-fa06ab512d22" providerId="AD" clId="Web-{7CE9E1C6-9E36-E3F6-093C-8CDB6B2FF551}" dt="2025-04-03T00:23:10.404" v="59" actId="20577"/>
        <pc:sldMkLst>
          <pc:docMk/>
          <pc:sldMk cId="0" sldId="259"/>
        </pc:sldMkLst>
        <pc:spChg chg="mod">
          <ac:chgData name="Chinsethagid, Kailey" userId="S::kac5284@utulsa.edu::6610408e-abcb-43ce-a9b1-fa06ab512d22" providerId="AD" clId="Web-{7CE9E1C6-9E36-E3F6-093C-8CDB6B2FF551}" dt="2025-04-03T00:21:21.074" v="19" actId="20577"/>
          <ac:spMkLst>
            <pc:docMk/>
            <pc:sldMk cId="0" sldId="259"/>
            <ac:spMk id="3" creationId="{00000000-0000-0000-0000-000000000000}"/>
          </ac:spMkLst>
        </pc:spChg>
        <pc:spChg chg="mod">
          <ac:chgData name="Chinsethagid, Kailey" userId="S::kac5284@utulsa.edu::6610408e-abcb-43ce-a9b1-fa06ab512d22" providerId="AD" clId="Web-{7CE9E1C6-9E36-E3F6-093C-8CDB6B2FF551}" dt="2025-04-03T00:21:34.152" v="25" actId="20577"/>
          <ac:spMkLst>
            <pc:docMk/>
            <pc:sldMk cId="0" sldId="259"/>
            <ac:spMk id="4" creationId="{00000000-0000-0000-0000-000000000000}"/>
          </ac:spMkLst>
        </pc:spChg>
        <pc:spChg chg="del mod">
          <ac:chgData name="Chinsethagid, Kailey" userId="S::kac5284@utulsa.edu::6610408e-abcb-43ce-a9b1-fa06ab512d22" providerId="AD" clId="Web-{7CE9E1C6-9E36-E3F6-093C-8CDB6B2FF551}" dt="2025-04-03T00:21:53.934" v="32"/>
          <ac:spMkLst>
            <pc:docMk/>
            <pc:sldMk cId="0" sldId="259"/>
            <ac:spMk id="5" creationId="{00000000-0000-0000-0000-000000000000}"/>
          </ac:spMkLst>
        </pc:spChg>
        <pc:spChg chg="mod">
          <ac:chgData name="Chinsethagid, Kailey" userId="S::kac5284@utulsa.edu::6610408e-abcb-43ce-a9b1-fa06ab512d22" providerId="AD" clId="Web-{7CE9E1C6-9E36-E3F6-093C-8CDB6B2FF551}" dt="2025-04-03T00:22:58.153" v="50" actId="20577"/>
          <ac:spMkLst>
            <pc:docMk/>
            <pc:sldMk cId="0" sldId="259"/>
            <ac:spMk id="6" creationId="{00000000-0000-0000-0000-000000000000}"/>
          </ac:spMkLst>
        </pc:spChg>
        <pc:spChg chg="del">
          <ac:chgData name="Chinsethagid, Kailey" userId="S::kac5284@utulsa.edu::6610408e-abcb-43ce-a9b1-fa06ab512d22" providerId="AD" clId="Web-{7CE9E1C6-9E36-E3F6-093C-8CDB6B2FF551}" dt="2025-04-03T00:21:53.996" v="33"/>
          <ac:spMkLst>
            <pc:docMk/>
            <pc:sldMk cId="0" sldId="259"/>
            <ac:spMk id="7" creationId="{00000000-0000-0000-0000-000000000000}"/>
          </ac:spMkLst>
        </pc:spChg>
        <pc:spChg chg="mod">
          <ac:chgData name="Chinsethagid, Kailey" userId="S::kac5284@utulsa.edu::6610408e-abcb-43ce-a9b1-fa06ab512d22" providerId="AD" clId="Web-{7CE9E1C6-9E36-E3F6-093C-8CDB6B2FF551}" dt="2025-04-03T00:21:39.074" v="29" actId="20577"/>
          <ac:spMkLst>
            <pc:docMk/>
            <pc:sldMk cId="0" sldId="259"/>
            <ac:spMk id="9" creationId="{00000000-0000-0000-0000-000000000000}"/>
          </ac:spMkLst>
        </pc:spChg>
        <pc:spChg chg="del">
          <ac:chgData name="Chinsethagid, Kailey" userId="S::kac5284@utulsa.edu::6610408e-abcb-43ce-a9b1-fa06ab512d22" providerId="AD" clId="Web-{7CE9E1C6-9E36-E3F6-093C-8CDB6B2FF551}" dt="2025-04-03T00:21:59.246" v="35"/>
          <ac:spMkLst>
            <pc:docMk/>
            <pc:sldMk cId="0" sldId="259"/>
            <ac:spMk id="10" creationId="{00000000-0000-0000-0000-000000000000}"/>
          </ac:spMkLst>
        </pc:spChg>
        <pc:spChg chg="mod">
          <ac:chgData name="Chinsethagid, Kailey" userId="S::kac5284@utulsa.edu::6610408e-abcb-43ce-a9b1-fa06ab512d22" providerId="AD" clId="Web-{7CE9E1C6-9E36-E3F6-093C-8CDB6B2FF551}" dt="2025-04-03T00:23:10.404" v="59" actId="20577"/>
          <ac:spMkLst>
            <pc:docMk/>
            <pc:sldMk cId="0" sldId="259"/>
            <ac:spMk id="11" creationId="{00000000-0000-0000-0000-000000000000}"/>
          </ac:spMkLst>
        </pc:spChg>
        <pc:spChg chg="del">
          <ac:chgData name="Chinsethagid, Kailey" userId="S::kac5284@utulsa.edu::6610408e-abcb-43ce-a9b1-fa06ab512d22" providerId="AD" clId="Web-{7CE9E1C6-9E36-E3F6-093C-8CDB6B2FF551}" dt="2025-04-03T00:21:54.856" v="34"/>
          <ac:spMkLst>
            <pc:docMk/>
            <pc:sldMk cId="0" sldId="259"/>
            <ac:spMk id="12" creationId="{00000000-0000-0000-0000-000000000000}"/>
          </ac:spMkLst>
        </pc:spChg>
      </pc:sldChg>
      <pc:sldChg chg="addSp delSp modSp del ord">
        <pc:chgData name="Chinsethagid, Kailey" userId="S::kac5284@utulsa.edu::6610408e-abcb-43ce-a9b1-fa06ab512d22" providerId="AD" clId="Web-{7CE9E1C6-9E36-E3F6-093C-8CDB6B2FF551}" dt="2025-04-03T01:11:49.560" v="573"/>
        <pc:sldMkLst>
          <pc:docMk/>
          <pc:sldMk cId="0" sldId="260"/>
        </pc:sldMkLst>
        <pc:spChg chg="add del mod">
          <ac:chgData name="Chinsethagid, Kailey" userId="S::kac5284@utulsa.edu::6610408e-abcb-43ce-a9b1-fa06ab512d22" providerId="AD" clId="Web-{7CE9E1C6-9E36-E3F6-093C-8CDB6B2FF551}" dt="2025-04-03T01:05:37.992" v="486"/>
          <ac:spMkLst>
            <pc:docMk/>
            <pc:sldMk cId="0" sldId="260"/>
            <ac:spMk id="2" creationId="{00000000-0000-0000-0000-000000000000}"/>
          </ac:spMkLst>
        </pc:spChg>
        <pc:spChg chg="add del mod">
          <ac:chgData name="Chinsethagid, Kailey" userId="S::kac5284@utulsa.edu::6610408e-abcb-43ce-a9b1-fa06ab512d22" providerId="AD" clId="Web-{7CE9E1C6-9E36-E3F6-093C-8CDB6B2FF551}" dt="2025-04-03T01:05:37.992" v="487"/>
          <ac:spMkLst>
            <pc:docMk/>
            <pc:sldMk cId="0" sldId="260"/>
            <ac:spMk id="3" creationId="{00000000-0000-0000-0000-000000000000}"/>
          </ac:spMkLst>
        </pc:spChg>
        <pc:spChg chg="add del mod">
          <ac:chgData name="Chinsethagid, Kailey" userId="S::kac5284@utulsa.edu::6610408e-abcb-43ce-a9b1-fa06ab512d22" providerId="AD" clId="Web-{7CE9E1C6-9E36-E3F6-093C-8CDB6B2FF551}" dt="2025-04-03T01:05:37.992" v="488"/>
          <ac:spMkLst>
            <pc:docMk/>
            <pc:sldMk cId="0" sldId="260"/>
            <ac:spMk id="4" creationId="{00000000-0000-0000-0000-000000000000}"/>
          </ac:spMkLst>
        </pc:spChg>
        <pc:spChg chg="add del mod">
          <ac:chgData name="Chinsethagid, Kailey" userId="S::kac5284@utulsa.edu::6610408e-abcb-43ce-a9b1-fa06ab512d22" providerId="AD" clId="Web-{7CE9E1C6-9E36-E3F6-093C-8CDB6B2FF551}" dt="2025-04-03T01:06:07.946" v="499" actId="1076"/>
          <ac:spMkLst>
            <pc:docMk/>
            <pc:sldMk cId="0" sldId="260"/>
            <ac:spMk id="5" creationId="{00000000-0000-0000-0000-000000000000}"/>
          </ac:spMkLst>
        </pc:spChg>
        <pc:spChg chg="add del mod">
          <ac:chgData name="Chinsethagid, Kailey" userId="S::kac5284@utulsa.edu::6610408e-abcb-43ce-a9b1-fa06ab512d22" providerId="AD" clId="Web-{7CE9E1C6-9E36-E3F6-093C-8CDB6B2FF551}" dt="2025-04-03T01:05:57.461" v="496" actId="1076"/>
          <ac:spMkLst>
            <pc:docMk/>
            <pc:sldMk cId="0" sldId="260"/>
            <ac:spMk id="6" creationId="{00000000-0000-0000-0000-000000000000}"/>
          </ac:spMkLst>
        </pc:spChg>
        <pc:spChg chg="add del mod">
          <ac:chgData name="Chinsethagid, Kailey" userId="S::kac5284@utulsa.edu::6610408e-abcb-43ce-a9b1-fa06ab512d22" providerId="AD" clId="Web-{7CE9E1C6-9E36-E3F6-093C-8CDB6B2FF551}" dt="2025-04-03T01:06:01.164" v="498" actId="1076"/>
          <ac:spMkLst>
            <pc:docMk/>
            <pc:sldMk cId="0" sldId="260"/>
            <ac:spMk id="7" creationId="{00000000-0000-0000-0000-000000000000}"/>
          </ac:spMkLst>
        </pc:spChg>
        <pc:spChg chg="add del mod">
          <ac:chgData name="Chinsethagid, Kailey" userId="S::kac5284@utulsa.edu::6610408e-abcb-43ce-a9b1-fa06ab512d22" providerId="AD" clId="Web-{7CE9E1C6-9E36-E3F6-093C-8CDB6B2FF551}" dt="2025-04-03T01:05:48.523" v="495" actId="1076"/>
          <ac:spMkLst>
            <pc:docMk/>
            <pc:sldMk cId="0" sldId="260"/>
            <ac:spMk id="8" creationId="{00000000-0000-0000-0000-000000000000}"/>
          </ac:spMkLst>
        </pc:spChg>
        <pc:spChg chg="add del mod">
          <ac:chgData name="Chinsethagid, Kailey" userId="S::kac5284@utulsa.edu::6610408e-abcb-43ce-a9b1-fa06ab512d22" providerId="AD" clId="Web-{7CE9E1C6-9E36-E3F6-093C-8CDB6B2FF551}" dt="2025-04-03T01:05:58.664" v="497" actId="1076"/>
          <ac:spMkLst>
            <pc:docMk/>
            <pc:sldMk cId="0" sldId="260"/>
            <ac:spMk id="9" creationId="{00000000-0000-0000-0000-000000000000}"/>
          </ac:spMkLst>
        </pc:spChg>
        <pc:spChg chg="del">
          <ac:chgData name="Chinsethagid, Kailey" userId="S::kac5284@utulsa.edu::6610408e-abcb-43ce-a9b1-fa06ab512d22" providerId="AD" clId="Web-{7CE9E1C6-9E36-E3F6-093C-8CDB6B2FF551}" dt="2025-04-03T00:55:53.294" v="418"/>
          <ac:spMkLst>
            <pc:docMk/>
            <pc:sldMk cId="0" sldId="260"/>
            <ac:spMk id="10" creationId="{00000000-0000-0000-0000-000000000000}"/>
          </ac:spMkLst>
        </pc:spChg>
        <pc:spChg chg="add del">
          <ac:chgData name="Chinsethagid, Kailey" userId="S::kac5284@utulsa.edu::6610408e-abcb-43ce-a9b1-fa06ab512d22" providerId="AD" clId="Web-{7CE9E1C6-9E36-E3F6-093C-8CDB6B2FF551}" dt="2025-04-03T01:05:37.992" v="494"/>
          <ac:spMkLst>
            <pc:docMk/>
            <pc:sldMk cId="0" sldId="260"/>
            <ac:spMk id="11" creationId="{00000000-0000-0000-0000-000000000000}"/>
          </ac:spMkLst>
        </pc:spChg>
        <pc:spChg chg="add del mod">
          <ac:chgData name="Chinsethagid, Kailey" userId="S::kac5284@utulsa.edu::6610408e-abcb-43ce-a9b1-fa06ab512d22" providerId="AD" clId="Web-{7CE9E1C6-9E36-E3F6-093C-8CDB6B2FF551}" dt="2025-04-03T01:04:06.504" v="473"/>
          <ac:spMkLst>
            <pc:docMk/>
            <pc:sldMk cId="0" sldId="260"/>
            <ac:spMk id="13" creationId="{745B9AFB-C39D-7193-E167-05FF6FEFB261}"/>
          </ac:spMkLst>
        </pc:spChg>
        <pc:spChg chg="add del mod">
          <ac:chgData name="Chinsethagid, Kailey" userId="S::kac5284@utulsa.edu::6610408e-abcb-43ce-a9b1-fa06ab512d22" providerId="AD" clId="Web-{7CE9E1C6-9E36-E3F6-093C-8CDB6B2FF551}" dt="2025-04-03T01:04:10.708" v="474"/>
          <ac:spMkLst>
            <pc:docMk/>
            <pc:sldMk cId="0" sldId="260"/>
            <ac:spMk id="14" creationId="{AFED50CD-3373-6595-4057-6AD58419BCCC}"/>
          </ac:spMkLst>
        </pc:spChg>
        <pc:picChg chg="add del mod">
          <ac:chgData name="Chinsethagid, Kailey" userId="S::kac5284@utulsa.edu::6610408e-abcb-43ce-a9b1-fa06ab512d22" providerId="AD" clId="Web-{7CE9E1C6-9E36-E3F6-093C-8CDB6B2FF551}" dt="2025-04-03T01:05:35.805" v="485"/>
          <ac:picMkLst>
            <pc:docMk/>
            <pc:sldMk cId="0" sldId="260"/>
            <ac:picMk id="15" creationId="{D8FE70BA-40FE-2870-E4B7-555B51E5855D}"/>
          </ac:picMkLst>
        </pc:picChg>
      </pc:sldChg>
      <pc:sldChg chg="addSp delSp modSp ord">
        <pc:chgData name="Chinsethagid, Kailey" userId="S::kac5284@utulsa.edu::6610408e-abcb-43ce-a9b1-fa06ab512d22" providerId="AD" clId="Web-{7CE9E1C6-9E36-E3F6-093C-8CDB6B2FF551}" dt="2025-04-03T01:12:34.623" v="575" actId="1076"/>
        <pc:sldMkLst>
          <pc:docMk/>
          <pc:sldMk cId="0" sldId="261"/>
        </pc:sldMkLst>
        <pc:spChg chg="mod">
          <ac:chgData name="Chinsethagid, Kailey" userId="S::kac5284@utulsa.edu::6610408e-abcb-43ce-a9b1-fa06ab512d22" providerId="AD" clId="Web-{7CE9E1C6-9E36-E3F6-093C-8CDB6B2FF551}" dt="2025-04-03T00:57:22.108" v="423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Chinsethagid, Kailey" userId="S::kac5284@utulsa.edu::6610408e-abcb-43ce-a9b1-fa06ab512d22" providerId="AD" clId="Web-{7CE9E1C6-9E36-E3F6-093C-8CDB6B2FF551}" dt="2025-04-03T00:57:22.108" v="424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Chinsethagid, Kailey" userId="S::kac5284@utulsa.edu::6610408e-abcb-43ce-a9b1-fa06ab512d22" providerId="AD" clId="Web-{7CE9E1C6-9E36-E3F6-093C-8CDB6B2FF551}" dt="2025-04-03T00:57:22.123" v="425" actId="1076"/>
          <ac:spMkLst>
            <pc:docMk/>
            <pc:sldMk cId="0" sldId="261"/>
            <ac:spMk id="5" creationId="{00000000-0000-0000-0000-000000000000}"/>
          </ac:spMkLst>
        </pc:spChg>
        <pc:spChg chg="mod">
          <ac:chgData name="Chinsethagid, Kailey" userId="S::kac5284@utulsa.edu::6610408e-abcb-43ce-a9b1-fa06ab512d22" providerId="AD" clId="Web-{7CE9E1C6-9E36-E3F6-093C-8CDB6B2FF551}" dt="2025-04-03T01:12:34.623" v="575" actId="1076"/>
          <ac:spMkLst>
            <pc:docMk/>
            <pc:sldMk cId="0" sldId="261"/>
            <ac:spMk id="6" creationId="{00000000-0000-0000-0000-000000000000}"/>
          </ac:spMkLst>
        </pc:spChg>
        <pc:spChg chg="mod">
          <ac:chgData name="Chinsethagid, Kailey" userId="S::kac5284@utulsa.edu::6610408e-abcb-43ce-a9b1-fa06ab512d22" providerId="AD" clId="Web-{7CE9E1C6-9E36-E3F6-093C-8CDB6B2FF551}" dt="2025-04-03T00:57:22.139" v="426" actId="1076"/>
          <ac:spMkLst>
            <pc:docMk/>
            <pc:sldMk cId="0" sldId="261"/>
            <ac:spMk id="7" creationId="{00000000-0000-0000-0000-000000000000}"/>
          </ac:spMkLst>
        </pc:spChg>
        <pc:spChg chg="mod">
          <ac:chgData name="Chinsethagid, Kailey" userId="S::kac5284@utulsa.edu::6610408e-abcb-43ce-a9b1-fa06ab512d22" providerId="AD" clId="Web-{7CE9E1C6-9E36-E3F6-093C-8CDB6B2FF551}" dt="2025-04-03T00:57:22.154" v="427" actId="1076"/>
          <ac:spMkLst>
            <pc:docMk/>
            <pc:sldMk cId="0" sldId="261"/>
            <ac:spMk id="8" creationId="{00000000-0000-0000-0000-000000000000}"/>
          </ac:spMkLst>
        </pc:spChg>
        <pc:spChg chg="mod">
          <ac:chgData name="Chinsethagid, Kailey" userId="S::kac5284@utulsa.edu::6610408e-abcb-43ce-a9b1-fa06ab512d22" providerId="AD" clId="Web-{7CE9E1C6-9E36-E3F6-093C-8CDB6B2FF551}" dt="2025-04-03T00:57:22.154" v="428" actId="1076"/>
          <ac:spMkLst>
            <pc:docMk/>
            <pc:sldMk cId="0" sldId="261"/>
            <ac:spMk id="9" creationId="{00000000-0000-0000-0000-000000000000}"/>
          </ac:spMkLst>
        </pc:spChg>
        <pc:spChg chg="mod">
          <ac:chgData name="Chinsethagid, Kailey" userId="S::kac5284@utulsa.edu::6610408e-abcb-43ce-a9b1-fa06ab512d22" providerId="AD" clId="Web-{7CE9E1C6-9E36-E3F6-093C-8CDB6B2FF551}" dt="2025-04-03T00:57:22.170" v="429" actId="1076"/>
          <ac:spMkLst>
            <pc:docMk/>
            <pc:sldMk cId="0" sldId="261"/>
            <ac:spMk id="10" creationId="{00000000-0000-0000-0000-000000000000}"/>
          </ac:spMkLst>
        </pc:spChg>
        <pc:spChg chg="mod">
          <ac:chgData name="Chinsethagid, Kailey" userId="S::kac5284@utulsa.edu::6610408e-abcb-43ce-a9b1-fa06ab512d22" providerId="AD" clId="Web-{7CE9E1C6-9E36-E3F6-093C-8CDB6B2FF551}" dt="2025-04-03T00:57:22.186" v="430" actId="1076"/>
          <ac:spMkLst>
            <pc:docMk/>
            <pc:sldMk cId="0" sldId="261"/>
            <ac:spMk id="11" creationId="{00000000-0000-0000-0000-000000000000}"/>
          </ac:spMkLst>
        </pc:spChg>
        <pc:spChg chg="mod">
          <ac:chgData name="Chinsethagid, Kailey" userId="S::kac5284@utulsa.edu::6610408e-abcb-43ce-a9b1-fa06ab512d22" providerId="AD" clId="Web-{7CE9E1C6-9E36-E3F6-093C-8CDB6B2FF551}" dt="2025-04-03T00:57:22.186" v="431" actId="1076"/>
          <ac:spMkLst>
            <pc:docMk/>
            <pc:sldMk cId="0" sldId="261"/>
            <ac:spMk id="12" creationId="{00000000-0000-0000-0000-000000000000}"/>
          </ac:spMkLst>
        </pc:spChg>
        <pc:spChg chg="del">
          <ac:chgData name="Chinsethagid, Kailey" userId="S::kac5284@utulsa.edu::6610408e-abcb-43ce-a9b1-fa06ab512d22" providerId="AD" clId="Web-{7CE9E1C6-9E36-E3F6-093C-8CDB6B2FF551}" dt="2025-04-03T00:49:11.866" v="316"/>
          <ac:spMkLst>
            <pc:docMk/>
            <pc:sldMk cId="0" sldId="261"/>
            <ac:spMk id="13" creationId="{00000000-0000-0000-0000-000000000000}"/>
          </ac:spMkLst>
        </pc:spChg>
        <pc:spChg chg="del">
          <ac:chgData name="Chinsethagid, Kailey" userId="S::kac5284@utulsa.edu::6610408e-abcb-43ce-a9b1-fa06ab512d22" providerId="AD" clId="Web-{7CE9E1C6-9E36-E3F6-093C-8CDB6B2FF551}" dt="2025-04-03T00:49:19.631" v="318"/>
          <ac:spMkLst>
            <pc:docMk/>
            <pc:sldMk cId="0" sldId="261"/>
            <ac:spMk id="14" creationId="{00000000-0000-0000-0000-000000000000}"/>
          </ac:spMkLst>
        </pc:spChg>
        <pc:spChg chg="del">
          <ac:chgData name="Chinsethagid, Kailey" userId="S::kac5284@utulsa.edu::6610408e-abcb-43ce-a9b1-fa06ab512d22" providerId="AD" clId="Web-{7CE9E1C6-9E36-E3F6-093C-8CDB6B2FF551}" dt="2025-04-03T00:49:23.085" v="320"/>
          <ac:spMkLst>
            <pc:docMk/>
            <pc:sldMk cId="0" sldId="261"/>
            <ac:spMk id="15" creationId="{00000000-0000-0000-0000-000000000000}"/>
          </ac:spMkLst>
        </pc:spChg>
        <pc:spChg chg="del">
          <ac:chgData name="Chinsethagid, Kailey" userId="S::kac5284@utulsa.edu::6610408e-abcb-43ce-a9b1-fa06ab512d22" providerId="AD" clId="Web-{7CE9E1C6-9E36-E3F6-093C-8CDB6B2FF551}" dt="2025-04-03T00:49:09.928" v="315"/>
          <ac:spMkLst>
            <pc:docMk/>
            <pc:sldMk cId="0" sldId="261"/>
            <ac:spMk id="16" creationId="{00000000-0000-0000-0000-000000000000}"/>
          </ac:spMkLst>
        </pc:spChg>
        <pc:spChg chg="del">
          <ac:chgData name="Chinsethagid, Kailey" userId="S::kac5284@utulsa.edu::6610408e-abcb-43ce-a9b1-fa06ab512d22" providerId="AD" clId="Web-{7CE9E1C6-9E36-E3F6-093C-8CDB6B2FF551}" dt="2025-04-03T00:49:15.256" v="317"/>
          <ac:spMkLst>
            <pc:docMk/>
            <pc:sldMk cId="0" sldId="261"/>
            <ac:spMk id="17" creationId="{00000000-0000-0000-0000-000000000000}"/>
          </ac:spMkLst>
        </pc:spChg>
        <pc:spChg chg="del">
          <ac:chgData name="Chinsethagid, Kailey" userId="S::kac5284@utulsa.edu::6610408e-abcb-43ce-a9b1-fa06ab512d22" providerId="AD" clId="Web-{7CE9E1C6-9E36-E3F6-093C-8CDB6B2FF551}" dt="2025-04-03T00:49:21.178" v="319"/>
          <ac:spMkLst>
            <pc:docMk/>
            <pc:sldMk cId="0" sldId="261"/>
            <ac:spMk id="18" creationId="{00000000-0000-0000-0000-000000000000}"/>
          </ac:spMkLst>
        </pc:spChg>
        <pc:spChg chg="del">
          <ac:chgData name="Chinsethagid, Kailey" userId="S::kac5284@utulsa.edu::6610408e-abcb-43ce-a9b1-fa06ab512d22" providerId="AD" clId="Web-{7CE9E1C6-9E36-E3F6-093C-8CDB6B2FF551}" dt="2025-04-03T00:55:42.715" v="417"/>
          <ac:spMkLst>
            <pc:docMk/>
            <pc:sldMk cId="0" sldId="261"/>
            <ac:spMk id="19" creationId="{00000000-0000-0000-0000-000000000000}"/>
          </ac:spMkLst>
        </pc:spChg>
        <pc:spChg chg="add del">
          <ac:chgData name="Chinsethagid, Kailey" userId="S::kac5284@utulsa.edu::6610408e-abcb-43ce-a9b1-fa06ab512d22" providerId="AD" clId="Web-{7CE9E1C6-9E36-E3F6-093C-8CDB6B2FF551}" dt="2025-04-03T01:12:21.389" v="574"/>
          <ac:spMkLst>
            <pc:docMk/>
            <pc:sldMk cId="0" sldId="261"/>
            <ac:spMk id="20" creationId="{7BE338A6-3D6B-D5FC-8F9D-E338842F72A9}"/>
          </ac:spMkLst>
        </pc:spChg>
      </pc:sldChg>
      <pc:sldChg chg="addSp delSp modSp ord">
        <pc:chgData name="Chinsethagid, Kailey" userId="S::kac5284@utulsa.edu::6610408e-abcb-43ce-a9b1-fa06ab512d22" providerId="AD" clId="Web-{7CE9E1C6-9E36-E3F6-093C-8CDB6B2FF551}" dt="2025-04-03T01:23:55.665" v="622" actId="20577"/>
        <pc:sldMkLst>
          <pc:docMk/>
          <pc:sldMk cId="0" sldId="262"/>
        </pc:sldMkLst>
        <pc:spChg chg="mod">
          <ac:chgData name="Chinsethagid, Kailey" userId="S::kac5284@utulsa.edu::6610408e-abcb-43ce-a9b1-fa06ab512d22" providerId="AD" clId="Web-{7CE9E1C6-9E36-E3F6-093C-8CDB6B2FF551}" dt="2025-04-03T01:20:44.084" v="596" actId="14100"/>
          <ac:spMkLst>
            <pc:docMk/>
            <pc:sldMk cId="0" sldId="262"/>
            <ac:spMk id="4" creationId="{00000000-0000-0000-0000-000000000000}"/>
          </ac:spMkLst>
        </pc:spChg>
        <pc:spChg chg="mod">
          <ac:chgData name="Chinsethagid, Kailey" userId="S::kac5284@utulsa.edu::6610408e-abcb-43ce-a9b1-fa06ab512d22" providerId="AD" clId="Web-{7CE9E1C6-9E36-E3F6-093C-8CDB6B2FF551}" dt="2025-04-03T01:22:44.836" v="612" actId="20577"/>
          <ac:spMkLst>
            <pc:docMk/>
            <pc:sldMk cId="0" sldId="262"/>
            <ac:spMk id="5" creationId="{00000000-0000-0000-0000-000000000000}"/>
          </ac:spMkLst>
        </pc:spChg>
        <pc:spChg chg="add del">
          <ac:chgData name="Chinsethagid, Kailey" userId="S::kac5284@utulsa.edu::6610408e-abcb-43ce-a9b1-fa06ab512d22" providerId="AD" clId="Web-{7CE9E1C6-9E36-E3F6-093C-8CDB6B2FF551}" dt="2025-04-03T01:23:39.555" v="618"/>
          <ac:spMkLst>
            <pc:docMk/>
            <pc:sldMk cId="0" sldId="262"/>
            <ac:spMk id="6" creationId="{00000000-0000-0000-0000-000000000000}"/>
          </ac:spMkLst>
        </pc:spChg>
        <pc:spChg chg="mod">
          <ac:chgData name="Chinsethagid, Kailey" userId="S::kac5284@utulsa.edu::6610408e-abcb-43ce-a9b1-fa06ab512d22" providerId="AD" clId="Web-{7CE9E1C6-9E36-E3F6-093C-8CDB6B2FF551}" dt="2025-04-03T01:23:55.665" v="622" actId="20577"/>
          <ac:spMkLst>
            <pc:docMk/>
            <pc:sldMk cId="0" sldId="262"/>
            <ac:spMk id="7" creationId="{00000000-0000-0000-0000-000000000000}"/>
          </ac:spMkLst>
        </pc:spChg>
      </pc:sldChg>
      <pc:sldChg chg="delSp modSp ord">
        <pc:chgData name="Chinsethagid, Kailey" userId="S::kac5284@utulsa.edu::6610408e-abcb-43ce-a9b1-fa06ab512d22" providerId="AD" clId="Web-{7CE9E1C6-9E36-E3F6-093C-8CDB6B2FF551}" dt="2025-04-03T01:11:37.826" v="572" actId="1076"/>
        <pc:sldMkLst>
          <pc:docMk/>
          <pc:sldMk cId="0" sldId="265"/>
        </pc:sldMkLst>
        <pc:spChg chg="mod">
          <ac:chgData name="Chinsethagid, Kailey" userId="S::kac5284@utulsa.edu::6610408e-abcb-43ce-a9b1-fa06ab512d22" providerId="AD" clId="Web-{7CE9E1C6-9E36-E3F6-093C-8CDB6B2FF551}" dt="2025-04-03T01:10:48.872" v="557" actId="1076"/>
          <ac:spMkLst>
            <pc:docMk/>
            <pc:sldMk cId="0" sldId="265"/>
            <ac:spMk id="2" creationId="{00000000-0000-0000-0000-000000000000}"/>
          </ac:spMkLst>
        </pc:spChg>
        <pc:spChg chg="mod">
          <ac:chgData name="Chinsethagid, Kailey" userId="S::kac5284@utulsa.edu::6610408e-abcb-43ce-a9b1-fa06ab512d22" providerId="AD" clId="Web-{7CE9E1C6-9E36-E3F6-093C-8CDB6B2FF551}" dt="2025-04-03T01:06:29.024" v="505" actId="20577"/>
          <ac:spMkLst>
            <pc:docMk/>
            <pc:sldMk cId="0" sldId="265"/>
            <ac:spMk id="6" creationId="{00000000-0000-0000-0000-000000000000}"/>
          </ac:spMkLst>
        </pc:spChg>
        <pc:spChg chg="mod">
          <ac:chgData name="Chinsethagid, Kailey" userId="S::kac5284@utulsa.edu::6610408e-abcb-43ce-a9b1-fa06ab512d22" providerId="AD" clId="Web-{7CE9E1C6-9E36-E3F6-093C-8CDB6B2FF551}" dt="2025-04-03T01:11:08.013" v="558" actId="1076"/>
          <ac:spMkLst>
            <pc:docMk/>
            <pc:sldMk cId="0" sldId="265"/>
            <ac:spMk id="7" creationId="{00000000-0000-0000-0000-000000000000}"/>
          </ac:spMkLst>
        </pc:spChg>
        <pc:spChg chg="mod">
          <ac:chgData name="Chinsethagid, Kailey" userId="S::kac5284@utulsa.edu::6610408e-abcb-43ce-a9b1-fa06ab512d22" providerId="AD" clId="Web-{7CE9E1C6-9E36-E3F6-093C-8CDB6B2FF551}" dt="2025-04-03T01:11:37.794" v="570" actId="1076"/>
          <ac:spMkLst>
            <pc:docMk/>
            <pc:sldMk cId="0" sldId="265"/>
            <ac:spMk id="8" creationId="{00000000-0000-0000-0000-000000000000}"/>
          </ac:spMkLst>
        </pc:spChg>
        <pc:spChg chg="del">
          <ac:chgData name="Chinsethagid, Kailey" userId="S::kac5284@utulsa.edu::6610408e-abcb-43ce-a9b1-fa06ab512d22" providerId="AD" clId="Web-{7CE9E1C6-9E36-E3F6-093C-8CDB6B2FF551}" dt="2025-04-03T01:08:37.745" v="522"/>
          <ac:spMkLst>
            <pc:docMk/>
            <pc:sldMk cId="0" sldId="265"/>
            <ac:spMk id="9" creationId="{00000000-0000-0000-0000-000000000000}"/>
          </ac:spMkLst>
        </pc:spChg>
        <pc:spChg chg="mod">
          <ac:chgData name="Chinsethagid, Kailey" userId="S::kac5284@utulsa.edu::6610408e-abcb-43ce-a9b1-fa06ab512d22" providerId="AD" clId="Web-{7CE9E1C6-9E36-E3F6-093C-8CDB6B2FF551}" dt="2025-04-03T01:11:08.028" v="559" actId="1076"/>
          <ac:spMkLst>
            <pc:docMk/>
            <pc:sldMk cId="0" sldId="265"/>
            <ac:spMk id="10" creationId="{00000000-0000-0000-0000-000000000000}"/>
          </ac:spMkLst>
        </pc:spChg>
        <pc:spChg chg="mod">
          <ac:chgData name="Chinsethagid, Kailey" userId="S::kac5284@utulsa.edu::6610408e-abcb-43ce-a9b1-fa06ab512d22" providerId="AD" clId="Web-{7CE9E1C6-9E36-E3F6-093C-8CDB6B2FF551}" dt="2025-04-03T01:11:37.810" v="571" actId="1076"/>
          <ac:spMkLst>
            <pc:docMk/>
            <pc:sldMk cId="0" sldId="265"/>
            <ac:spMk id="11" creationId="{00000000-0000-0000-0000-000000000000}"/>
          </ac:spMkLst>
        </pc:spChg>
        <pc:spChg chg="del">
          <ac:chgData name="Chinsethagid, Kailey" userId="S::kac5284@utulsa.edu::6610408e-abcb-43ce-a9b1-fa06ab512d22" providerId="AD" clId="Web-{7CE9E1C6-9E36-E3F6-093C-8CDB6B2FF551}" dt="2025-04-03T01:08:37.792" v="523"/>
          <ac:spMkLst>
            <pc:docMk/>
            <pc:sldMk cId="0" sldId="265"/>
            <ac:spMk id="12" creationId="{00000000-0000-0000-0000-000000000000}"/>
          </ac:spMkLst>
        </pc:spChg>
        <pc:spChg chg="mod">
          <ac:chgData name="Chinsethagid, Kailey" userId="S::kac5284@utulsa.edu::6610408e-abcb-43ce-a9b1-fa06ab512d22" providerId="AD" clId="Web-{7CE9E1C6-9E36-E3F6-093C-8CDB6B2FF551}" dt="2025-04-03T01:11:08.044" v="560" actId="1076"/>
          <ac:spMkLst>
            <pc:docMk/>
            <pc:sldMk cId="0" sldId="265"/>
            <ac:spMk id="13" creationId="{00000000-0000-0000-0000-000000000000}"/>
          </ac:spMkLst>
        </pc:spChg>
        <pc:spChg chg="mod">
          <ac:chgData name="Chinsethagid, Kailey" userId="S::kac5284@utulsa.edu::6610408e-abcb-43ce-a9b1-fa06ab512d22" providerId="AD" clId="Web-{7CE9E1C6-9E36-E3F6-093C-8CDB6B2FF551}" dt="2025-04-03T01:11:37.826" v="572" actId="1076"/>
          <ac:spMkLst>
            <pc:docMk/>
            <pc:sldMk cId="0" sldId="265"/>
            <ac:spMk id="14" creationId="{00000000-0000-0000-0000-000000000000}"/>
          </ac:spMkLst>
        </pc:spChg>
        <pc:spChg chg="del">
          <ac:chgData name="Chinsethagid, Kailey" userId="S::kac5284@utulsa.edu::6610408e-abcb-43ce-a9b1-fa06ab512d22" providerId="AD" clId="Web-{7CE9E1C6-9E36-E3F6-093C-8CDB6B2FF551}" dt="2025-04-03T01:08:40.276" v="524"/>
          <ac:spMkLst>
            <pc:docMk/>
            <pc:sldMk cId="0" sldId="265"/>
            <ac:spMk id="15" creationId="{00000000-0000-0000-0000-000000000000}"/>
          </ac:spMkLst>
        </pc:spChg>
      </pc:sldChg>
      <pc:sldChg chg="addSp delSp modSp ord">
        <pc:chgData name="Chinsethagid, Kailey" userId="S::kac5284@utulsa.edu::6610408e-abcb-43ce-a9b1-fa06ab512d22" providerId="AD" clId="Web-{7CE9E1C6-9E36-E3F6-093C-8CDB6B2FF551}" dt="2025-04-03T00:27:32.033" v="91" actId="1076"/>
        <pc:sldMkLst>
          <pc:docMk/>
          <pc:sldMk cId="0" sldId="268"/>
        </pc:sldMkLst>
        <pc:spChg chg="mod">
          <ac:chgData name="Chinsethagid, Kailey" userId="S::kac5284@utulsa.edu::6610408e-abcb-43ce-a9b1-fa06ab512d22" providerId="AD" clId="Web-{7CE9E1C6-9E36-E3F6-093C-8CDB6B2FF551}" dt="2025-04-03T00:24:15.311" v="65" actId="20577"/>
          <ac:spMkLst>
            <pc:docMk/>
            <pc:sldMk cId="0" sldId="268"/>
            <ac:spMk id="5" creationId="{00000000-0000-0000-0000-000000000000}"/>
          </ac:spMkLst>
        </pc:spChg>
        <pc:spChg chg="mod">
          <ac:chgData name="Chinsethagid, Kailey" userId="S::kac5284@utulsa.edu::6610408e-abcb-43ce-a9b1-fa06ab512d22" providerId="AD" clId="Web-{7CE9E1C6-9E36-E3F6-093C-8CDB6B2FF551}" dt="2025-04-03T00:25:02.452" v="79" actId="20577"/>
          <ac:spMkLst>
            <pc:docMk/>
            <pc:sldMk cId="0" sldId="268"/>
            <ac:spMk id="6" creationId="{00000000-0000-0000-0000-000000000000}"/>
          </ac:spMkLst>
        </pc:spChg>
        <pc:grpChg chg="del">
          <ac:chgData name="Chinsethagid, Kailey" userId="S::kac5284@utulsa.edu::6610408e-abcb-43ce-a9b1-fa06ab512d22" providerId="AD" clId="Web-{7CE9E1C6-9E36-E3F6-093C-8CDB6B2FF551}" dt="2025-04-03T00:25:45.078" v="80"/>
          <ac:grpSpMkLst>
            <pc:docMk/>
            <pc:sldMk cId="0" sldId="268"/>
            <ac:grpSpMk id="3" creationId="{00000000-0000-0000-0000-000000000000}"/>
          </ac:grpSpMkLst>
        </pc:grpChg>
        <pc:picChg chg="add mod">
          <ac:chgData name="Chinsethagid, Kailey" userId="S::kac5284@utulsa.edu::6610408e-abcb-43ce-a9b1-fa06ab512d22" providerId="AD" clId="Web-{7CE9E1C6-9E36-E3F6-093C-8CDB6B2FF551}" dt="2025-04-03T00:27:32.033" v="91" actId="1076"/>
          <ac:picMkLst>
            <pc:docMk/>
            <pc:sldMk cId="0" sldId="268"/>
            <ac:picMk id="7" creationId="{C2423059-484B-4798-48BE-30509D87CC19}"/>
          </ac:picMkLst>
        </pc:picChg>
      </pc:sldChg>
      <pc:sldChg chg="ord">
        <pc:chgData name="Chinsethagid, Kailey" userId="S::kac5284@utulsa.edu::6610408e-abcb-43ce-a9b1-fa06ab512d22" providerId="AD" clId="Web-{7CE9E1C6-9E36-E3F6-093C-8CDB6B2FF551}" dt="2025-04-03T00:10:48.829" v="7"/>
        <pc:sldMkLst>
          <pc:docMk/>
          <pc:sldMk cId="0" sldId="269"/>
        </pc:sldMkLst>
      </pc:sldChg>
      <pc:sldChg chg="del">
        <pc:chgData name="Chinsethagid, Kailey" userId="S::kac5284@utulsa.edu::6610408e-abcb-43ce-a9b1-fa06ab512d22" providerId="AD" clId="Web-{7CE9E1C6-9E36-E3F6-093C-8CDB6B2FF551}" dt="2025-04-03T01:34:41.238" v="643"/>
        <pc:sldMkLst>
          <pc:docMk/>
          <pc:sldMk cId="0" sldId="271"/>
        </pc:sldMkLst>
      </pc:sldChg>
      <pc:sldChg chg="del">
        <pc:chgData name="Chinsethagid, Kailey" userId="S::kac5284@utulsa.edu::6610408e-abcb-43ce-a9b1-fa06ab512d22" providerId="AD" clId="Web-{7CE9E1C6-9E36-E3F6-093C-8CDB6B2FF551}" dt="2025-04-03T01:34:29.316" v="640"/>
        <pc:sldMkLst>
          <pc:docMk/>
          <pc:sldMk cId="0" sldId="272"/>
        </pc:sldMkLst>
      </pc:sldChg>
      <pc:sldChg chg="modSp add ord replId">
        <pc:chgData name="Chinsethagid, Kailey" userId="S::kac5284@utulsa.edu::6610408e-abcb-43ce-a9b1-fa06ab512d22" providerId="AD" clId="Web-{7CE9E1C6-9E36-E3F6-093C-8CDB6B2FF551}" dt="2025-04-03T01:02:52.863" v="472" actId="1076"/>
        <pc:sldMkLst>
          <pc:docMk/>
          <pc:sldMk cId="4140786176" sldId="273"/>
        </pc:sldMkLst>
        <pc:spChg chg="mod">
          <ac:chgData name="Chinsethagid, Kailey" userId="S::kac5284@utulsa.edu::6610408e-abcb-43ce-a9b1-fa06ab512d22" providerId="AD" clId="Web-{7CE9E1C6-9E36-E3F6-093C-8CDB6B2FF551}" dt="2025-04-03T01:02:45.566" v="471" actId="1076"/>
          <ac:spMkLst>
            <pc:docMk/>
            <pc:sldMk cId="4140786176" sldId="273"/>
            <ac:spMk id="5" creationId="{5F1D27D8-BCB6-4522-26F6-B717717A2B86}"/>
          </ac:spMkLst>
        </pc:spChg>
        <pc:spChg chg="mod">
          <ac:chgData name="Chinsethagid, Kailey" userId="S::kac5284@utulsa.edu::6610408e-abcb-43ce-a9b1-fa06ab512d22" providerId="AD" clId="Web-{7CE9E1C6-9E36-E3F6-093C-8CDB6B2FF551}" dt="2025-04-03T01:02:52.863" v="472" actId="1076"/>
          <ac:spMkLst>
            <pc:docMk/>
            <pc:sldMk cId="4140786176" sldId="273"/>
            <ac:spMk id="6" creationId="{C86B8F18-260F-C6D4-E5C1-351305331F5A}"/>
          </ac:spMkLst>
        </pc:spChg>
        <pc:picChg chg="mod">
          <ac:chgData name="Chinsethagid, Kailey" userId="S::kac5284@utulsa.edu::6610408e-abcb-43ce-a9b1-fa06ab512d22" providerId="AD" clId="Web-{7CE9E1C6-9E36-E3F6-093C-8CDB6B2FF551}" dt="2025-04-03T00:59:28.672" v="444" actId="1076"/>
          <ac:picMkLst>
            <pc:docMk/>
            <pc:sldMk cId="4140786176" sldId="273"/>
            <ac:picMk id="7" creationId="{952769E4-CBBF-2944-27F5-5073B28E7E45}"/>
          </ac:picMkLst>
        </pc:picChg>
      </pc:sldChg>
      <pc:sldChg chg="delSp modSp add ord replId">
        <pc:chgData name="Chinsethagid, Kailey" userId="S::kac5284@utulsa.edu::6610408e-abcb-43ce-a9b1-fa06ab512d22" providerId="AD" clId="Web-{7CE9E1C6-9E36-E3F6-093C-8CDB6B2FF551}" dt="2025-04-03T01:32:46.658" v="639"/>
        <pc:sldMkLst>
          <pc:docMk/>
          <pc:sldMk cId="2252997241" sldId="274"/>
        </pc:sldMkLst>
        <pc:spChg chg="mod">
          <ac:chgData name="Chinsethagid, Kailey" userId="S::kac5284@utulsa.edu::6610408e-abcb-43ce-a9b1-fa06ab512d22" providerId="AD" clId="Web-{7CE9E1C6-9E36-E3F6-093C-8CDB6B2FF551}" dt="2025-04-03T01:25:25.463" v="638"/>
          <ac:spMkLst>
            <pc:docMk/>
            <pc:sldMk cId="2252997241" sldId="274"/>
            <ac:spMk id="4" creationId="{67DDB820-270E-0F76-E348-F83966F84D2D}"/>
          </ac:spMkLst>
        </pc:spChg>
        <pc:spChg chg="mod">
          <ac:chgData name="Chinsethagid, Kailey" userId="S::kac5284@utulsa.edu::6610408e-abcb-43ce-a9b1-fa06ab512d22" providerId="AD" clId="Web-{7CE9E1C6-9E36-E3F6-093C-8CDB6B2FF551}" dt="2025-04-03T01:24:26.134" v="629" actId="1076"/>
          <ac:spMkLst>
            <pc:docMk/>
            <pc:sldMk cId="2252997241" sldId="274"/>
            <ac:spMk id="5" creationId="{E2552996-E572-6D53-20DA-60C4AF90FF22}"/>
          </ac:spMkLst>
        </pc:spChg>
        <pc:spChg chg="del">
          <ac:chgData name="Chinsethagid, Kailey" userId="S::kac5284@utulsa.edu::6610408e-abcb-43ce-a9b1-fa06ab512d22" providerId="AD" clId="Web-{7CE9E1C6-9E36-E3F6-093C-8CDB6B2FF551}" dt="2025-04-03T01:24:01.634" v="624"/>
          <ac:spMkLst>
            <pc:docMk/>
            <pc:sldMk cId="2252997241" sldId="274"/>
            <ac:spMk id="6" creationId="{71A7832E-F563-4153-9EE7-FA2DB56CFF75}"/>
          </ac:spMkLst>
        </pc:spChg>
        <pc:spChg chg="mod">
          <ac:chgData name="Chinsethagid, Kailey" userId="S::kac5284@utulsa.edu::6610408e-abcb-43ce-a9b1-fa06ab512d22" providerId="AD" clId="Web-{7CE9E1C6-9E36-E3F6-093C-8CDB6B2FF551}" dt="2025-04-03T01:25:02.994" v="637" actId="20577"/>
          <ac:spMkLst>
            <pc:docMk/>
            <pc:sldMk cId="2252997241" sldId="274"/>
            <ac:spMk id="7" creationId="{7CA1873B-64A8-56BB-8572-0BFA0C8B3A81}"/>
          </ac:spMkLst>
        </pc:spChg>
        <pc:spChg chg="del">
          <ac:chgData name="Chinsethagid, Kailey" userId="S::kac5284@utulsa.edu::6610408e-abcb-43ce-a9b1-fa06ab512d22" providerId="AD" clId="Web-{7CE9E1C6-9E36-E3F6-093C-8CDB6B2FF551}" dt="2025-04-03T01:24:06.931" v="626"/>
          <ac:spMkLst>
            <pc:docMk/>
            <pc:sldMk cId="2252997241" sldId="274"/>
            <ac:spMk id="8" creationId="{38E03F1E-6577-FEB5-34B6-B63F8A855AB4}"/>
          </ac:spMkLst>
        </pc:spChg>
        <pc:spChg chg="del">
          <ac:chgData name="Chinsethagid, Kailey" userId="S::kac5284@utulsa.edu::6610408e-abcb-43ce-a9b1-fa06ab512d22" providerId="AD" clId="Web-{7CE9E1C6-9E36-E3F6-093C-8CDB6B2FF551}" dt="2025-04-03T01:24:09.165" v="627"/>
          <ac:spMkLst>
            <pc:docMk/>
            <pc:sldMk cId="2252997241" sldId="274"/>
            <ac:spMk id="9" creationId="{E2C1CE6F-195D-2C7E-8667-2D7A5C88E87E}"/>
          </ac:spMkLst>
        </pc:spChg>
        <pc:spChg chg="del">
          <ac:chgData name="Chinsethagid, Kailey" userId="S::kac5284@utulsa.edu::6610408e-abcb-43ce-a9b1-fa06ab512d22" providerId="AD" clId="Web-{7CE9E1C6-9E36-E3F6-093C-8CDB6B2FF551}" dt="2025-04-03T01:24:05.759" v="625"/>
          <ac:spMkLst>
            <pc:docMk/>
            <pc:sldMk cId="2252997241" sldId="274"/>
            <ac:spMk id="10" creationId="{BA829670-6E0B-BEDE-DC4A-B7B24FEAC952}"/>
          </ac:spMkLst>
        </pc:spChg>
      </pc:sldChg>
      <pc:sldChg chg="add del replId">
        <pc:chgData name="Chinsethagid, Kailey" userId="S::kac5284@utulsa.edu::6610408e-abcb-43ce-a9b1-fa06ab512d22" providerId="AD" clId="Web-{7CE9E1C6-9E36-E3F6-093C-8CDB6B2FF551}" dt="2025-04-03T01:34:38.925" v="642"/>
        <pc:sldMkLst>
          <pc:docMk/>
          <pc:sldMk cId="2204372193" sldId="27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43.svg"/><Relationship Id="rId4" Type="http://schemas.openxmlformats.org/officeDocument/2006/relationships/image" Target="../media/image22.sv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43.svg"/><Relationship Id="rId4" Type="http://schemas.openxmlformats.org/officeDocument/2006/relationships/image" Target="../media/image22.sv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43.svg"/><Relationship Id="rId4" Type="http://schemas.openxmlformats.org/officeDocument/2006/relationships/image" Target="../media/image22.sv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hyperlink" Target="https://chmod-calculator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eos3c.com/linux/understanding-linux-file-permissions-octal-notation/" TargetMode="External"/><Relationship Id="rId5" Type="http://schemas.openxmlformats.org/officeDocument/2006/relationships/hyperlink" Target="https://www.linuxfoundation.org/blog/blog/classic-sysadmin-understanding-linux-file-permissions" TargetMode="External"/><Relationship Id="rId4" Type="http://schemas.openxmlformats.org/officeDocument/2006/relationships/image" Target="../media/image3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.sv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1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40028" y="1028700"/>
            <a:ext cx="9207944" cy="8229600"/>
          </a:xfrm>
          <a:custGeom>
            <a:avLst/>
            <a:gdLst/>
            <a:ahLst/>
            <a:cxnLst/>
            <a:rect l="l" t="t" r="r" b="b"/>
            <a:pathLst>
              <a:path w="9207944" h="8229600">
                <a:moveTo>
                  <a:pt x="0" y="0"/>
                </a:moveTo>
                <a:lnTo>
                  <a:pt x="9207944" y="0"/>
                </a:lnTo>
                <a:lnTo>
                  <a:pt x="92079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926180">
            <a:off x="665744" y="599679"/>
            <a:ext cx="2565246" cy="2744913"/>
          </a:xfrm>
          <a:custGeom>
            <a:avLst/>
            <a:gdLst/>
            <a:ahLst/>
            <a:cxnLst/>
            <a:rect l="l" t="t" r="r" b="b"/>
            <a:pathLst>
              <a:path w="2565246" h="2744913">
                <a:moveTo>
                  <a:pt x="0" y="0"/>
                </a:moveTo>
                <a:lnTo>
                  <a:pt x="2565246" y="0"/>
                </a:lnTo>
                <a:lnTo>
                  <a:pt x="2565246" y="2744913"/>
                </a:lnTo>
                <a:lnTo>
                  <a:pt x="0" y="2744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64790" y="3277707"/>
            <a:ext cx="16158420" cy="366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57"/>
              </a:lnSpc>
            </a:pPr>
            <a:r>
              <a:rPr lang="en-US" sz="13950" spc="111" dirty="0">
                <a:solidFill>
                  <a:srgbClr val="FFFFFF"/>
                </a:solidFill>
                <a:latin typeface="Cabin Sketch"/>
                <a:sym typeface="Cabin Sketch"/>
              </a:rPr>
              <a:t>Linux File Permissions</a:t>
            </a:r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-83583" y="6761817"/>
            <a:ext cx="3156761" cy="2261389"/>
          </a:xfrm>
          <a:custGeom>
            <a:avLst/>
            <a:gdLst/>
            <a:ahLst/>
            <a:cxnLst/>
            <a:rect l="l" t="t" r="r" b="b"/>
            <a:pathLst>
              <a:path w="3156761" h="2261389">
                <a:moveTo>
                  <a:pt x="0" y="0"/>
                </a:moveTo>
                <a:lnTo>
                  <a:pt x="3156761" y="0"/>
                </a:lnTo>
                <a:lnTo>
                  <a:pt x="3156761" y="2261389"/>
                </a:lnTo>
                <a:lnTo>
                  <a:pt x="0" y="22613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089459A-5AD4-4DB5-CF2A-AC1DE5E79245}"/>
              </a:ext>
            </a:extLst>
          </p:cNvPr>
          <p:cNvSpPr/>
          <p:nvPr/>
        </p:nvSpPr>
        <p:spPr>
          <a:xfrm>
            <a:off x="14845603" y="378661"/>
            <a:ext cx="3808274" cy="2520385"/>
          </a:xfrm>
          <a:custGeom>
            <a:avLst/>
            <a:gdLst/>
            <a:ahLst/>
            <a:cxnLst/>
            <a:rect l="l" t="t" r="r" b="b"/>
            <a:pathLst>
              <a:path w="3808274" h="2520385">
                <a:moveTo>
                  <a:pt x="0" y="0"/>
                </a:moveTo>
                <a:lnTo>
                  <a:pt x="3808274" y="0"/>
                </a:lnTo>
                <a:lnTo>
                  <a:pt x="3808274" y="2520385"/>
                </a:lnTo>
                <a:lnTo>
                  <a:pt x="0" y="2520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blue cloud on a black background&#10;&#10;AI-generated content may be incorrect.">
            <a:extLst>
              <a:ext uri="{FF2B5EF4-FFF2-40B4-BE49-F238E27FC236}">
                <a16:creationId xmlns:a16="http://schemas.microsoft.com/office/drawing/2014/main" id="{7973700E-97B8-64E7-028B-6BD7D1C99F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703" y="6199166"/>
            <a:ext cx="3581410" cy="35814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>
            <a:extLst>
              <a:ext uri="{FF2B5EF4-FFF2-40B4-BE49-F238E27FC236}">
                <a16:creationId xmlns:a16="http://schemas.microsoft.com/office/drawing/2014/main" id="{E4A9485B-6046-1138-11FD-C7F571A0845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3C16BBF6-B4C2-0FE4-D41F-EA8FA0756DFB}"/>
              </a:ext>
            </a:extLst>
          </p:cNvPr>
          <p:cNvSpPr txBox="1"/>
          <p:nvPr/>
        </p:nvSpPr>
        <p:spPr>
          <a:xfrm>
            <a:off x="2773207" y="1189394"/>
            <a:ext cx="13139257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000"/>
              </a:lnSpc>
            </a:pPr>
            <a:r>
              <a:rPr lang="en-US" sz="12000" spc="96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ASSIGNMENTS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CA2601C4-EBF8-9B9D-C7AC-759577DCCA3C}"/>
              </a:ext>
            </a:extLst>
          </p:cNvPr>
          <p:cNvSpPr txBox="1"/>
          <p:nvPr/>
        </p:nvSpPr>
        <p:spPr>
          <a:xfrm>
            <a:off x="1028700" y="3711675"/>
            <a:ext cx="6730442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C1FF72"/>
                </a:solidFill>
                <a:latin typeface="Cabin Sketch"/>
                <a:sym typeface="Cabin Sketch"/>
              </a:rPr>
              <a:t>Create a File</a:t>
            </a:r>
            <a:endParaRPr lang="en-US" dirty="0"/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1AC6D362-DA89-5D46-899A-F1EC20478B73}"/>
              </a:ext>
            </a:extLst>
          </p:cNvPr>
          <p:cNvSpPr txBox="1"/>
          <p:nvPr/>
        </p:nvSpPr>
        <p:spPr>
          <a:xfrm>
            <a:off x="9144000" y="3854550"/>
            <a:ext cx="8115300" cy="115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619"/>
              </a:lnSpc>
            </a:pPr>
            <a:r>
              <a:rPr lang="en-US" sz="3250">
                <a:solidFill>
                  <a:srgbClr val="F0F0F0"/>
                </a:solidFill>
                <a:latin typeface="Caveat Brush"/>
                <a:sym typeface="Caveat Brush"/>
              </a:rPr>
              <a:t>Create a new file named </a:t>
            </a:r>
            <a:r>
              <a:rPr lang="en-US" sz="3250" err="1">
                <a:solidFill>
                  <a:srgbClr val="F0F0F0"/>
                </a:solidFill>
                <a:latin typeface="Caveat Brush"/>
                <a:sym typeface="Caveat Brush"/>
              </a:rPr>
              <a:t>myfile</a:t>
            </a:r>
            <a:r>
              <a:rPr lang="en-US" sz="3250">
                <a:solidFill>
                  <a:srgbClr val="F0F0F0"/>
                </a:solidFill>
                <a:latin typeface="Caveat Brush"/>
                <a:sym typeface="Caveat Brush"/>
              </a:rPr>
              <a:t>.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rgbClr val="F0F0F0"/>
                </a:solidFill>
                <a:latin typeface="Caveat Brush"/>
              </a:rPr>
              <a:t>View the permissions for your new file.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C99C9A7A-DE07-C51B-5A7A-DF2E1AD8ABC4}"/>
              </a:ext>
            </a:extLst>
          </p:cNvPr>
          <p:cNvSpPr txBox="1"/>
          <p:nvPr/>
        </p:nvSpPr>
        <p:spPr>
          <a:xfrm>
            <a:off x="1028700" y="5493485"/>
            <a:ext cx="6730442" cy="1304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200"/>
              </a:lnSpc>
            </a:pPr>
            <a:r>
              <a:rPr lang="en-US" sz="6000" dirty="0">
                <a:solidFill>
                  <a:srgbClr val="FCC4E2"/>
                </a:solidFill>
                <a:latin typeface="Cabin Sketch"/>
                <a:sym typeface="Cabin Sketch"/>
              </a:rPr>
              <a:t>Modify Permissions</a:t>
            </a:r>
            <a:endParaRPr lang="en-US" sz="6000" dirty="0"/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208ACE37-C476-CA85-57E0-D06C9B4637EC}"/>
              </a:ext>
            </a:extLst>
          </p:cNvPr>
          <p:cNvSpPr txBox="1"/>
          <p:nvPr/>
        </p:nvSpPr>
        <p:spPr>
          <a:xfrm>
            <a:off x="9144000" y="5636360"/>
            <a:ext cx="8115300" cy="232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rgbClr val="F0F0F0"/>
                </a:solidFill>
                <a:latin typeface="Caveat Brush"/>
                <a:sym typeface="Caveat Brush"/>
              </a:rPr>
              <a:t>Modify the permissions so that the owner of the file can perform all functions, the group can read and execute, and all other users can only read the file.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rgbClr val="F0F0F0"/>
                </a:solidFill>
                <a:latin typeface="Caveat Brush"/>
                <a:sym typeface="Caveat Brush"/>
              </a:rPr>
              <a:t>View the changed permissions.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B456F880-871B-E4A9-48E4-5DD6058E7BEC}"/>
              </a:ext>
            </a:extLst>
          </p:cNvPr>
          <p:cNvSpPr txBox="1"/>
          <p:nvPr/>
        </p:nvSpPr>
        <p:spPr>
          <a:xfrm>
            <a:off x="1028700" y="8124924"/>
            <a:ext cx="6730442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AAEBD7"/>
                </a:solidFill>
                <a:latin typeface="Cabin Sketch"/>
                <a:sym typeface="Cabin Sketch"/>
              </a:rPr>
              <a:t>Delete a File</a:t>
            </a:r>
            <a:endParaRPr lang="en-US" dirty="0"/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700F88D6-25BD-FDE7-5F95-B013CB9F43AF}"/>
              </a:ext>
            </a:extLst>
          </p:cNvPr>
          <p:cNvSpPr txBox="1"/>
          <p:nvPr/>
        </p:nvSpPr>
        <p:spPr>
          <a:xfrm>
            <a:off x="9144000" y="8542119"/>
            <a:ext cx="8115300" cy="559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rgbClr val="F0F0F0"/>
                </a:solidFill>
                <a:latin typeface="Caveat Brush"/>
                <a:sym typeface="Caveat Brush"/>
              </a:rPr>
              <a:t>Delete your file.</a:t>
            </a:r>
            <a:endParaRPr lang="en-US" dirty="0"/>
          </a:p>
        </p:txBody>
      </p:sp>
      <p:sp>
        <p:nvSpPr>
          <p:cNvPr id="22" name="Freeform 10">
            <a:extLst>
              <a:ext uri="{FF2B5EF4-FFF2-40B4-BE49-F238E27FC236}">
                <a16:creationId xmlns:a16="http://schemas.microsoft.com/office/drawing/2014/main" id="{D4952F9A-DE60-AA0E-6216-5F09B99FEA9D}"/>
              </a:ext>
            </a:extLst>
          </p:cNvPr>
          <p:cNvSpPr/>
          <p:nvPr/>
        </p:nvSpPr>
        <p:spPr>
          <a:xfrm>
            <a:off x="14888586" y="-375622"/>
            <a:ext cx="2047756" cy="2808644"/>
          </a:xfrm>
          <a:custGeom>
            <a:avLst/>
            <a:gdLst/>
            <a:ahLst/>
            <a:cxnLst/>
            <a:rect l="l" t="t" r="r" b="b"/>
            <a:pathLst>
              <a:path w="2047756" h="2808644">
                <a:moveTo>
                  <a:pt x="0" y="0"/>
                </a:moveTo>
                <a:lnTo>
                  <a:pt x="2047756" y="0"/>
                </a:lnTo>
                <a:lnTo>
                  <a:pt x="2047756" y="2808644"/>
                </a:lnTo>
                <a:lnTo>
                  <a:pt x="0" y="2808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1D3CCDF1-AB26-5605-150B-DD26AD36A1CD}"/>
              </a:ext>
            </a:extLst>
          </p:cNvPr>
          <p:cNvSpPr/>
          <p:nvPr/>
        </p:nvSpPr>
        <p:spPr>
          <a:xfrm>
            <a:off x="1287715" y="718511"/>
            <a:ext cx="2227854" cy="2090132"/>
          </a:xfrm>
          <a:custGeom>
            <a:avLst/>
            <a:gdLst/>
            <a:ahLst/>
            <a:cxnLst/>
            <a:rect l="l" t="t" r="r" b="b"/>
            <a:pathLst>
              <a:path w="2227854" h="2090132">
                <a:moveTo>
                  <a:pt x="0" y="0"/>
                </a:moveTo>
                <a:lnTo>
                  <a:pt x="2227854" y="0"/>
                </a:lnTo>
                <a:lnTo>
                  <a:pt x="2227854" y="2090133"/>
                </a:lnTo>
                <a:lnTo>
                  <a:pt x="0" y="20901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84DF746-C76C-E1A0-984A-50E189C68FF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983147FF-170D-4EC0-52A6-59CF695C38BB}"/>
              </a:ext>
            </a:extLst>
          </p:cNvPr>
          <p:cNvSpPr txBox="1"/>
          <p:nvPr/>
        </p:nvSpPr>
        <p:spPr>
          <a:xfrm>
            <a:off x="1028700" y="1603248"/>
            <a:ext cx="13139257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2000"/>
              </a:lnSpc>
            </a:pPr>
            <a:r>
              <a:rPr lang="en-US" sz="12000" spc="96">
                <a:solidFill>
                  <a:srgbClr val="FFFFFF"/>
                </a:solidFill>
                <a:latin typeface="Cabin Sketch"/>
                <a:sym typeface="Cabin Sketch"/>
              </a:rPr>
              <a:t>Quiz!</a:t>
            </a:r>
            <a:endParaRPr lang="en-US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5BA2DE4D-D57D-3216-3D2A-8884AF4C8D99}"/>
              </a:ext>
            </a:extLst>
          </p:cNvPr>
          <p:cNvSpPr txBox="1"/>
          <p:nvPr/>
        </p:nvSpPr>
        <p:spPr>
          <a:xfrm>
            <a:off x="2815807" y="4008382"/>
            <a:ext cx="8115300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619"/>
              </a:lnSpc>
            </a:pPr>
            <a:r>
              <a:rPr lang="en-US" sz="3299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Lorem ipsum dolor sit amet, consectetur adipiscing elit, sed do eiusmod tempor incididunt ut labore et dolore.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10B2428D-FC52-E12E-F00F-A8D69CE2773F}"/>
              </a:ext>
            </a:extLst>
          </p:cNvPr>
          <p:cNvSpPr txBox="1"/>
          <p:nvPr/>
        </p:nvSpPr>
        <p:spPr>
          <a:xfrm>
            <a:off x="1028700" y="4034735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C1FF72"/>
                </a:solidFill>
                <a:latin typeface="Cabin Sketch"/>
                <a:ea typeface="Cabin Sketch"/>
                <a:cs typeface="Cabin Sketch"/>
                <a:sym typeface="Cabin Sketch"/>
              </a:rPr>
              <a:t>01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CEE8073F-7F4E-4BE7-3117-B01A143FDF8F}"/>
              </a:ext>
            </a:extLst>
          </p:cNvPr>
          <p:cNvSpPr txBox="1"/>
          <p:nvPr/>
        </p:nvSpPr>
        <p:spPr>
          <a:xfrm>
            <a:off x="2815807" y="5768151"/>
            <a:ext cx="8115300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619"/>
              </a:lnSpc>
            </a:pPr>
            <a:r>
              <a:rPr lang="en-US" sz="3299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Lorem ipsum dolor sit amet, consectetur adipiscing elit, sed do eiusmod tempor incididunt ut labore et dolore.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5C927A15-5564-D5A0-2916-E09E662A4FDC}"/>
              </a:ext>
            </a:extLst>
          </p:cNvPr>
          <p:cNvSpPr txBox="1"/>
          <p:nvPr/>
        </p:nvSpPr>
        <p:spPr>
          <a:xfrm>
            <a:off x="1028700" y="5794504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FC8183"/>
                </a:solidFill>
                <a:latin typeface="Cabin Sketch"/>
                <a:ea typeface="Cabin Sketch"/>
                <a:cs typeface="Cabin Sketch"/>
                <a:sym typeface="Cabin Sketch"/>
              </a:rPr>
              <a:t>02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9E862D5-A393-4A1D-6EA3-8E73D83D8752}"/>
              </a:ext>
            </a:extLst>
          </p:cNvPr>
          <p:cNvSpPr txBox="1"/>
          <p:nvPr/>
        </p:nvSpPr>
        <p:spPr>
          <a:xfrm>
            <a:off x="2815807" y="7527100"/>
            <a:ext cx="8115300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619"/>
              </a:lnSpc>
            </a:pPr>
            <a:r>
              <a:rPr lang="en-US" sz="3299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Lorem ipsum dolor sit amet, consectetur adipiscing elit, sed do eiusmod tempor incididunt ut labore et dolore.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D5CB8B8-F029-6BB4-CDC1-A2E59E2CF398}"/>
              </a:ext>
            </a:extLst>
          </p:cNvPr>
          <p:cNvSpPr txBox="1"/>
          <p:nvPr/>
        </p:nvSpPr>
        <p:spPr>
          <a:xfrm>
            <a:off x="1028700" y="7553453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FCC4E2"/>
                </a:solidFill>
                <a:latin typeface="Cabin Sketch"/>
                <a:ea typeface="Cabin Sketch"/>
                <a:cs typeface="Cabin Sketch"/>
                <a:sym typeface="Cabin Sketch"/>
              </a:rPr>
              <a:t>03</a:t>
            </a:r>
          </a:p>
        </p:txBody>
      </p:sp>
      <p:pic>
        <p:nvPicPr>
          <p:cNvPr id="10" name="Picture 9" descr="A quiz on a chalkboard&#10;&#10;AI-generated content may be incorrect.">
            <a:extLst>
              <a:ext uri="{FF2B5EF4-FFF2-40B4-BE49-F238E27FC236}">
                <a16:creationId xmlns:a16="http://schemas.microsoft.com/office/drawing/2014/main" id="{1AE3CEAB-2CFF-A253-FD2B-A3951B1B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3" y="6351"/>
            <a:ext cx="18250958" cy="1029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45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D1C88AC-4971-2FFF-E0E5-B963212EEFE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AFAC174-4768-7696-DA5A-8D4757D1D8B6}"/>
              </a:ext>
            </a:extLst>
          </p:cNvPr>
          <p:cNvSpPr/>
          <p:nvPr/>
        </p:nvSpPr>
        <p:spPr>
          <a:xfrm>
            <a:off x="1028700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13AE520-A99C-9B3C-627A-0D7C2093CAB1}"/>
              </a:ext>
            </a:extLst>
          </p:cNvPr>
          <p:cNvSpPr/>
          <p:nvPr/>
        </p:nvSpPr>
        <p:spPr>
          <a:xfrm>
            <a:off x="6689455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0" y="0"/>
                </a:lnTo>
                <a:lnTo>
                  <a:pt x="4909090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0FF6552-948E-42F4-E669-D75E5FCA92F2}"/>
              </a:ext>
            </a:extLst>
          </p:cNvPr>
          <p:cNvSpPr/>
          <p:nvPr/>
        </p:nvSpPr>
        <p:spPr>
          <a:xfrm>
            <a:off x="12350209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45C56AC-AAE2-EC05-3FF1-C663EC1C80C2}"/>
              </a:ext>
            </a:extLst>
          </p:cNvPr>
          <p:cNvSpPr txBox="1"/>
          <p:nvPr/>
        </p:nvSpPr>
        <p:spPr>
          <a:xfrm>
            <a:off x="1028700" y="482879"/>
            <a:ext cx="16230600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1000"/>
              </a:lnSpc>
            </a:pPr>
            <a:r>
              <a:rPr lang="en-US" sz="11000" spc="88" dirty="0">
                <a:solidFill>
                  <a:srgbClr val="FFFFFF"/>
                </a:solidFill>
                <a:latin typeface="Cabin Sketch"/>
                <a:sym typeface="Cabin Sketch"/>
              </a:rPr>
              <a:t>Question 1</a:t>
            </a:r>
            <a:endParaRPr lang="en-US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1F50562-EB9C-BC12-4A35-5453D4C2791F}"/>
              </a:ext>
            </a:extLst>
          </p:cNvPr>
          <p:cNvSpPr txBox="1"/>
          <p:nvPr/>
        </p:nvSpPr>
        <p:spPr>
          <a:xfrm>
            <a:off x="2032686" y="5937834"/>
            <a:ext cx="2892497" cy="856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7000"/>
              </a:lnSpc>
            </a:pPr>
            <a:r>
              <a:rPr lang="en-US" sz="5000" dirty="0" err="1">
                <a:solidFill>
                  <a:srgbClr val="F0F0F0"/>
                </a:solidFill>
                <a:latin typeface="Caveat Brush"/>
              </a:rPr>
              <a:t>chmod</a:t>
            </a:r>
            <a:r>
              <a:rPr lang="en-US" sz="5000" dirty="0">
                <a:solidFill>
                  <a:srgbClr val="F0F0F0"/>
                </a:solidFill>
                <a:latin typeface="Caveat Brush"/>
              </a:rPr>
              <a:t> </a:t>
            </a:r>
            <a:r>
              <a:rPr lang="en-US" sz="5000" dirty="0" err="1">
                <a:solidFill>
                  <a:srgbClr val="F0F0F0"/>
                </a:solidFill>
                <a:latin typeface="Caveat Brush"/>
              </a:rPr>
              <a:t>o+rw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25F16F7D-CDCE-89F2-A899-72906FDD9918}"/>
              </a:ext>
            </a:extLst>
          </p:cNvPr>
          <p:cNvSpPr txBox="1"/>
          <p:nvPr/>
        </p:nvSpPr>
        <p:spPr>
          <a:xfrm>
            <a:off x="7754960" y="5932553"/>
            <a:ext cx="2773316" cy="1625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dirty="0" err="1">
                <a:solidFill>
                  <a:srgbClr val="F0F0F0"/>
                </a:solidFill>
                <a:latin typeface="Caveat Brush"/>
                <a:sym typeface="Caveat Brush"/>
              </a:rPr>
              <a:t>chmod</a:t>
            </a:r>
            <a:r>
              <a:rPr lang="en-US" sz="5000" dirty="0">
                <a:solidFill>
                  <a:srgbClr val="F0F0F0"/>
                </a:solidFill>
                <a:latin typeface="Caveat Brush"/>
                <a:sym typeface="Caveat Brush"/>
              </a:rPr>
              <a:t> </a:t>
            </a:r>
            <a:r>
              <a:rPr lang="en-US" sz="5000" dirty="0" err="1">
                <a:solidFill>
                  <a:srgbClr val="F0F0F0"/>
                </a:solidFill>
                <a:latin typeface="Caveat Brush"/>
                <a:sym typeface="Caveat Brush"/>
              </a:rPr>
              <a:t>g+rw</a:t>
            </a:r>
            <a:endParaRPr lang="en-US" sz="5000" dirty="0" err="1">
              <a:solidFill>
                <a:srgbClr val="000000"/>
              </a:solidFill>
              <a:latin typeface="Caveat Brush"/>
              <a:sym typeface="Caveat Brush"/>
            </a:endParaRPr>
          </a:p>
          <a:p>
            <a:pPr algn="ctr">
              <a:lnSpc>
                <a:spcPts val="7000"/>
              </a:lnSpc>
            </a:pPr>
            <a:endParaRPr lang="en-US" sz="5000" dirty="0">
              <a:solidFill>
                <a:srgbClr val="F0F0F0"/>
              </a:solidFill>
              <a:latin typeface="Caveat Brush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8B7C3C1-AB98-258A-A41E-A4414E17AF84}"/>
              </a:ext>
            </a:extLst>
          </p:cNvPr>
          <p:cNvSpPr txBox="1"/>
          <p:nvPr/>
        </p:nvSpPr>
        <p:spPr>
          <a:xfrm>
            <a:off x="1050681" y="2093581"/>
            <a:ext cx="16230600" cy="1209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1000"/>
              </a:lnSpc>
            </a:pPr>
            <a:r>
              <a:rPr lang="en-US" sz="4000" spc="88" dirty="0">
                <a:solidFill>
                  <a:schemeClr val="bg1"/>
                </a:solidFill>
                <a:latin typeface="Cabin Sketch"/>
                <a:sym typeface="Cabin Sketch"/>
              </a:rPr>
              <a:t>What command will give read and write permissions to a group?</a:t>
            </a:r>
            <a:endParaRPr lang="en-US" sz="40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C0876616-BC90-3FE8-5C0D-D0EF823F7BED}"/>
              </a:ext>
            </a:extLst>
          </p:cNvPr>
          <p:cNvSpPr/>
          <p:nvPr/>
        </p:nvSpPr>
        <p:spPr>
          <a:xfrm>
            <a:off x="4742456" y="1809750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2781C2-A4FE-99E0-DCD1-DE55DCB4FF5C}"/>
              </a:ext>
            </a:extLst>
          </p:cNvPr>
          <p:cNvSpPr txBox="1"/>
          <p:nvPr/>
        </p:nvSpPr>
        <p:spPr>
          <a:xfrm>
            <a:off x="13544180" y="5932552"/>
            <a:ext cx="2713939" cy="1625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dirty="0" err="1">
                <a:solidFill>
                  <a:srgbClr val="F0F0F0"/>
                </a:solidFill>
                <a:latin typeface="Caveat Brush"/>
              </a:rPr>
              <a:t>chmod</a:t>
            </a:r>
            <a:r>
              <a:rPr lang="en-US" sz="5000" dirty="0">
                <a:solidFill>
                  <a:srgbClr val="F0F0F0"/>
                </a:solidFill>
                <a:latin typeface="Caveat Brush"/>
              </a:rPr>
              <a:t> g-</a:t>
            </a:r>
            <a:r>
              <a:rPr lang="en-US" sz="5000" dirty="0" err="1">
                <a:solidFill>
                  <a:srgbClr val="F0F0F0"/>
                </a:solidFill>
                <a:latin typeface="Caveat Brush"/>
              </a:rPr>
              <a:t>rw</a:t>
            </a:r>
            <a:endParaRPr lang="en-US" sz="5000" dirty="0" err="1">
              <a:solidFill>
                <a:srgbClr val="000000"/>
              </a:solidFill>
              <a:latin typeface="Caveat Brush"/>
            </a:endParaRPr>
          </a:p>
          <a:p>
            <a:pPr algn="ctr">
              <a:lnSpc>
                <a:spcPts val="7000"/>
              </a:lnSpc>
            </a:pPr>
            <a:endParaRPr lang="en-US" sz="5000" dirty="0">
              <a:solidFill>
                <a:srgbClr val="F0F0F0"/>
              </a:solidFill>
              <a:latin typeface="Caveat Brush"/>
            </a:endParaRPr>
          </a:p>
        </p:txBody>
      </p:sp>
    </p:spTree>
    <p:extLst>
      <p:ext uri="{BB962C8B-B14F-4D97-AF65-F5344CB8AC3E}">
        <p14:creationId xmlns:p14="http://schemas.microsoft.com/office/powerpoint/2010/main" val="3705437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B33B8-03C2-76E4-44B5-41C125853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D764CF2-6AA1-5BDF-F9C7-D8DCD33FD0A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18D8CA0-ECFD-1E74-BEC4-950893D454D5}"/>
              </a:ext>
            </a:extLst>
          </p:cNvPr>
          <p:cNvSpPr/>
          <p:nvPr/>
        </p:nvSpPr>
        <p:spPr>
          <a:xfrm>
            <a:off x="1028700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99CC091-B494-39B6-71A8-E7E7E5053608}"/>
              </a:ext>
            </a:extLst>
          </p:cNvPr>
          <p:cNvSpPr/>
          <p:nvPr/>
        </p:nvSpPr>
        <p:spPr>
          <a:xfrm>
            <a:off x="6689455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0" y="0"/>
                </a:lnTo>
                <a:lnTo>
                  <a:pt x="4909090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40500EB-1E0C-DE9B-C4B5-A7A12AE015C2}"/>
              </a:ext>
            </a:extLst>
          </p:cNvPr>
          <p:cNvSpPr/>
          <p:nvPr/>
        </p:nvSpPr>
        <p:spPr>
          <a:xfrm>
            <a:off x="12350209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7F4215F-A29F-4BDF-4389-C934DF96EEDC}"/>
              </a:ext>
            </a:extLst>
          </p:cNvPr>
          <p:cNvSpPr txBox="1"/>
          <p:nvPr/>
        </p:nvSpPr>
        <p:spPr>
          <a:xfrm>
            <a:off x="1028700" y="482879"/>
            <a:ext cx="16230600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1000"/>
              </a:lnSpc>
            </a:pPr>
            <a:r>
              <a:rPr lang="en-US" sz="11000" spc="88">
                <a:solidFill>
                  <a:srgbClr val="FFFFFF"/>
                </a:solidFill>
                <a:latin typeface="Cabin Sketch"/>
                <a:sym typeface="Cabin Sketch"/>
              </a:rPr>
              <a:t>Question 2</a:t>
            </a:r>
            <a:endParaRPr lang="en-US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04CF01F-10F3-56DA-D1D7-3807809EE77D}"/>
              </a:ext>
            </a:extLst>
          </p:cNvPr>
          <p:cNvSpPr txBox="1"/>
          <p:nvPr/>
        </p:nvSpPr>
        <p:spPr>
          <a:xfrm>
            <a:off x="2032686" y="5937834"/>
            <a:ext cx="2892497" cy="856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7000"/>
              </a:lnSpc>
            </a:pPr>
            <a:r>
              <a:rPr lang="en-US" sz="5000" dirty="0" err="1">
                <a:solidFill>
                  <a:srgbClr val="F0F0F0"/>
                </a:solidFill>
                <a:latin typeface="Caveat Brush"/>
              </a:rPr>
              <a:t>chmod</a:t>
            </a:r>
            <a:r>
              <a:rPr lang="en-US" sz="5000">
                <a:solidFill>
                  <a:srgbClr val="F0F0F0"/>
                </a:solidFill>
                <a:latin typeface="Caveat Brush"/>
              </a:rPr>
              <a:t> u+x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18802759-A5A1-1CF9-5A75-281F35416E9A}"/>
              </a:ext>
            </a:extLst>
          </p:cNvPr>
          <p:cNvSpPr txBox="1"/>
          <p:nvPr/>
        </p:nvSpPr>
        <p:spPr>
          <a:xfrm>
            <a:off x="7754960" y="5932553"/>
            <a:ext cx="2773316" cy="1625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err="1">
                <a:solidFill>
                  <a:srgbClr val="F0F0F0"/>
                </a:solidFill>
                <a:latin typeface="Caveat Brush"/>
                <a:sym typeface="Caveat Brush"/>
              </a:rPr>
              <a:t>chmod</a:t>
            </a: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 o+x</a:t>
            </a:r>
            <a:endParaRPr lang="en-US" sz="5000">
              <a:solidFill>
                <a:srgbClr val="000000"/>
              </a:solidFill>
              <a:latin typeface="Caveat Brush"/>
              <a:sym typeface="Caveat Brush"/>
            </a:endParaRPr>
          </a:p>
          <a:p>
            <a:pPr algn="ctr">
              <a:lnSpc>
                <a:spcPts val="7000"/>
              </a:lnSpc>
            </a:pPr>
            <a:endParaRPr lang="en-US" sz="5000" dirty="0">
              <a:solidFill>
                <a:srgbClr val="F0F0F0"/>
              </a:solidFill>
              <a:latin typeface="Caveat Brush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2D52F87C-C8E6-9B43-FEE4-D86B8425DFD9}"/>
              </a:ext>
            </a:extLst>
          </p:cNvPr>
          <p:cNvSpPr txBox="1"/>
          <p:nvPr/>
        </p:nvSpPr>
        <p:spPr>
          <a:xfrm>
            <a:off x="1050681" y="2093581"/>
            <a:ext cx="16230600" cy="1209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1000"/>
              </a:lnSpc>
            </a:pPr>
            <a:r>
              <a:rPr lang="en-US" sz="4000" spc="88">
                <a:solidFill>
                  <a:schemeClr val="bg1"/>
                </a:solidFill>
                <a:latin typeface="Cabin Sketch"/>
                <a:sym typeface="Cabin Sketch"/>
              </a:rPr>
              <a:t>What command will give execute permissions to a file owner?</a:t>
            </a:r>
            <a:endParaRPr lang="en-US" sz="40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3915AAB-7B36-316A-8E76-5539518303FA}"/>
              </a:ext>
            </a:extLst>
          </p:cNvPr>
          <p:cNvSpPr/>
          <p:nvPr/>
        </p:nvSpPr>
        <p:spPr>
          <a:xfrm>
            <a:off x="4742456" y="1809750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3A0113-9B80-1D7A-9E22-13F54382D52C}"/>
              </a:ext>
            </a:extLst>
          </p:cNvPr>
          <p:cNvSpPr txBox="1"/>
          <p:nvPr/>
        </p:nvSpPr>
        <p:spPr>
          <a:xfrm>
            <a:off x="13544180" y="5932552"/>
            <a:ext cx="2713939" cy="1625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err="1">
                <a:solidFill>
                  <a:srgbClr val="F0F0F0"/>
                </a:solidFill>
                <a:latin typeface="Caveat Brush"/>
              </a:rPr>
              <a:t>chmod</a:t>
            </a:r>
            <a:r>
              <a:rPr lang="en-US" sz="5000">
                <a:solidFill>
                  <a:srgbClr val="F0F0F0"/>
                </a:solidFill>
                <a:latin typeface="Caveat Brush"/>
              </a:rPr>
              <a:t> u+e</a:t>
            </a:r>
            <a:endParaRPr lang="en-US" sz="5000" dirty="0" err="1">
              <a:solidFill>
                <a:srgbClr val="000000"/>
              </a:solidFill>
              <a:latin typeface="Caveat Brush"/>
            </a:endParaRPr>
          </a:p>
          <a:p>
            <a:pPr algn="ctr">
              <a:lnSpc>
                <a:spcPts val="7000"/>
              </a:lnSpc>
            </a:pPr>
            <a:endParaRPr lang="en-US" sz="5000" dirty="0">
              <a:solidFill>
                <a:srgbClr val="F0F0F0"/>
              </a:solidFill>
              <a:latin typeface="Caveat Brush"/>
            </a:endParaRPr>
          </a:p>
        </p:txBody>
      </p:sp>
    </p:spTree>
    <p:extLst>
      <p:ext uri="{BB962C8B-B14F-4D97-AF65-F5344CB8AC3E}">
        <p14:creationId xmlns:p14="http://schemas.microsoft.com/office/powerpoint/2010/main" val="2611661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B5AB1-731B-1BA7-015E-17A8FC4CD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B094ED3-256A-0DBD-0E15-92D766059C9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E2486C3-FD53-B666-2B6E-4A73E6561A1E}"/>
              </a:ext>
            </a:extLst>
          </p:cNvPr>
          <p:cNvSpPr/>
          <p:nvPr/>
        </p:nvSpPr>
        <p:spPr>
          <a:xfrm>
            <a:off x="1028700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6DB5DD0-A87B-6F14-C96E-E9ADA4133978}"/>
              </a:ext>
            </a:extLst>
          </p:cNvPr>
          <p:cNvSpPr/>
          <p:nvPr/>
        </p:nvSpPr>
        <p:spPr>
          <a:xfrm>
            <a:off x="6689455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0" y="0"/>
                </a:lnTo>
                <a:lnTo>
                  <a:pt x="4909090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65015B0-64C8-AFD7-A7DA-7A3E38FF0F9C}"/>
              </a:ext>
            </a:extLst>
          </p:cNvPr>
          <p:cNvSpPr/>
          <p:nvPr/>
        </p:nvSpPr>
        <p:spPr>
          <a:xfrm>
            <a:off x="12350209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8072A7D-10A9-52EA-0CE7-52B9409E5A3A}"/>
              </a:ext>
            </a:extLst>
          </p:cNvPr>
          <p:cNvSpPr txBox="1"/>
          <p:nvPr/>
        </p:nvSpPr>
        <p:spPr>
          <a:xfrm>
            <a:off x="1028700" y="482879"/>
            <a:ext cx="16230600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1000"/>
              </a:lnSpc>
            </a:pPr>
            <a:r>
              <a:rPr lang="en-US" sz="11000" spc="88">
                <a:solidFill>
                  <a:srgbClr val="FFFFFF"/>
                </a:solidFill>
                <a:latin typeface="Cabin Sketch"/>
                <a:sym typeface="Cabin Sketch"/>
              </a:rPr>
              <a:t>Question 3</a:t>
            </a:r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1C6CE8D-4C75-1ACB-2B99-A64D95031ED5}"/>
              </a:ext>
            </a:extLst>
          </p:cNvPr>
          <p:cNvSpPr txBox="1"/>
          <p:nvPr/>
        </p:nvSpPr>
        <p:spPr>
          <a:xfrm>
            <a:off x="2032686" y="5937834"/>
            <a:ext cx="2892497" cy="856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7000"/>
              </a:lnSpc>
            </a:pPr>
            <a:r>
              <a:rPr lang="en-US" sz="5000" err="1">
                <a:solidFill>
                  <a:srgbClr val="F0F0F0"/>
                </a:solidFill>
                <a:latin typeface="Caveat Brush"/>
              </a:rPr>
              <a:t>chmod</a:t>
            </a:r>
            <a:r>
              <a:rPr lang="en-US" sz="5000" dirty="0">
                <a:solidFill>
                  <a:srgbClr val="F0F0F0"/>
                </a:solidFill>
                <a:latin typeface="Caveat Brush"/>
              </a:rPr>
              <a:t> </a:t>
            </a:r>
            <a:r>
              <a:rPr lang="en-US" sz="5000">
                <a:solidFill>
                  <a:srgbClr val="F0F0F0"/>
                </a:solidFill>
                <a:latin typeface="Caveat Brush"/>
              </a:rPr>
              <a:t>o-rwe</a:t>
            </a:r>
            <a:endParaRPr lang="en-US" sz="5000" dirty="0">
              <a:solidFill>
                <a:srgbClr val="F0F0F0"/>
              </a:solidFill>
              <a:latin typeface="Caveat Brush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36815AA-4CDA-D7AE-C6D8-A3CAD10ED624}"/>
              </a:ext>
            </a:extLst>
          </p:cNvPr>
          <p:cNvSpPr txBox="1"/>
          <p:nvPr/>
        </p:nvSpPr>
        <p:spPr>
          <a:xfrm>
            <a:off x="7680739" y="5932553"/>
            <a:ext cx="2921757" cy="1625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err="1">
                <a:solidFill>
                  <a:srgbClr val="F0F0F0"/>
                </a:solidFill>
                <a:latin typeface="Caveat Brush"/>
                <a:sym typeface="Caveat Brush"/>
              </a:rPr>
              <a:t>chmod</a:t>
            </a:r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 a-rwx</a:t>
            </a:r>
            <a:endParaRPr lang="en-US" sz="5000">
              <a:solidFill>
                <a:srgbClr val="000000"/>
              </a:solidFill>
              <a:latin typeface="Caveat Brush"/>
              <a:sym typeface="Caveat Brush"/>
            </a:endParaRPr>
          </a:p>
          <a:p>
            <a:pPr algn="ctr">
              <a:lnSpc>
                <a:spcPts val="7000"/>
              </a:lnSpc>
            </a:pPr>
            <a:endParaRPr lang="en-US" sz="5000" dirty="0">
              <a:solidFill>
                <a:srgbClr val="F0F0F0"/>
              </a:solidFill>
              <a:latin typeface="Caveat Brush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F03B092-E6E4-CEA0-9E3C-6719EE43253F}"/>
              </a:ext>
            </a:extLst>
          </p:cNvPr>
          <p:cNvSpPr txBox="1"/>
          <p:nvPr/>
        </p:nvSpPr>
        <p:spPr>
          <a:xfrm>
            <a:off x="1035837" y="2375620"/>
            <a:ext cx="1623060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spc="88" dirty="0">
                <a:solidFill>
                  <a:schemeClr val="bg1"/>
                </a:solidFill>
                <a:latin typeface="Cabin Sketch"/>
                <a:sym typeface="Cabin Sketch"/>
              </a:rPr>
              <a:t>What command will remove all permissions for users who are not </a:t>
            </a:r>
            <a:r>
              <a:rPr lang="en-US" sz="4000" spc="88">
                <a:solidFill>
                  <a:schemeClr val="bg1"/>
                </a:solidFill>
                <a:latin typeface="Cabin Sketch"/>
                <a:sym typeface="Cabin Sketch"/>
              </a:rPr>
              <a:t>the file owner or in the assigned group?</a:t>
            </a:r>
            <a:endParaRPr lang="en-US" sz="40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DE250402-FD54-5B91-F1F0-4214D0134C31}"/>
              </a:ext>
            </a:extLst>
          </p:cNvPr>
          <p:cNvSpPr/>
          <p:nvPr/>
        </p:nvSpPr>
        <p:spPr>
          <a:xfrm>
            <a:off x="4742456" y="1809750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A57AB-F0C1-93ED-F94F-767E2440DBDC}"/>
              </a:ext>
            </a:extLst>
          </p:cNvPr>
          <p:cNvSpPr txBox="1"/>
          <p:nvPr/>
        </p:nvSpPr>
        <p:spPr>
          <a:xfrm>
            <a:off x="13366050" y="5932552"/>
            <a:ext cx="2892068" cy="1625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err="1">
                <a:solidFill>
                  <a:srgbClr val="F0F0F0"/>
                </a:solidFill>
                <a:latin typeface="Caveat Brush"/>
              </a:rPr>
              <a:t>chmod</a:t>
            </a:r>
            <a:r>
              <a:rPr lang="en-US" sz="5000">
                <a:solidFill>
                  <a:srgbClr val="F0F0F0"/>
                </a:solidFill>
                <a:latin typeface="Caveat Brush"/>
              </a:rPr>
              <a:t> o-rwx</a:t>
            </a:r>
            <a:endParaRPr lang="en-US" sz="5000" dirty="0" err="1">
              <a:solidFill>
                <a:srgbClr val="000000"/>
              </a:solidFill>
              <a:latin typeface="Caveat Brush"/>
            </a:endParaRPr>
          </a:p>
          <a:p>
            <a:pPr algn="ctr">
              <a:lnSpc>
                <a:spcPts val="7000"/>
              </a:lnSpc>
            </a:pPr>
            <a:endParaRPr lang="en-US" sz="5000" dirty="0">
              <a:solidFill>
                <a:srgbClr val="F0F0F0"/>
              </a:solidFill>
              <a:latin typeface="Caveat Brush"/>
            </a:endParaRPr>
          </a:p>
        </p:txBody>
      </p:sp>
    </p:spTree>
    <p:extLst>
      <p:ext uri="{BB962C8B-B14F-4D97-AF65-F5344CB8AC3E}">
        <p14:creationId xmlns:p14="http://schemas.microsoft.com/office/powerpoint/2010/main" val="1922279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1DF55C2-BDAD-B000-7605-E30B7CDE099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1E33EF6-55E1-3463-3825-E8D0C5708A49}"/>
              </a:ext>
            </a:extLst>
          </p:cNvPr>
          <p:cNvSpPr txBox="1"/>
          <p:nvPr/>
        </p:nvSpPr>
        <p:spPr>
          <a:xfrm>
            <a:off x="1028700" y="1238250"/>
            <a:ext cx="8538328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0"/>
              </a:lnSpc>
            </a:pPr>
            <a:r>
              <a:rPr lang="en-US" sz="12000" spc="96" dirty="0">
                <a:solidFill>
                  <a:srgbClr val="FFFFFF"/>
                </a:solidFill>
                <a:latin typeface="Cabin Sketch"/>
                <a:sym typeface="Cabin Sketch"/>
              </a:rPr>
              <a:t>Answer Key</a:t>
            </a:r>
            <a:endParaRPr lang="en-US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400C436C-5760-976B-1100-1C4E5820FD59}"/>
              </a:ext>
            </a:extLst>
          </p:cNvPr>
          <p:cNvSpPr/>
          <p:nvPr/>
        </p:nvSpPr>
        <p:spPr>
          <a:xfrm>
            <a:off x="350373" y="2857500"/>
            <a:ext cx="8793627" cy="559594"/>
          </a:xfrm>
          <a:custGeom>
            <a:avLst/>
            <a:gdLst/>
            <a:ahLst/>
            <a:cxnLst/>
            <a:rect l="l" t="t" r="r" b="b"/>
            <a:pathLst>
              <a:path w="8793627" h="559594">
                <a:moveTo>
                  <a:pt x="0" y="0"/>
                </a:moveTo>
                <a:lnTo>
                  <a:pt x="8793627" y="0"/>
                </a:lnTo>
                <a:lnTo>
                  <a:pt x="8793627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11D72CBB-01F1-D51B-15BA-662405E05BA0}"/>
              </a:ext>
            </a:extLst>
          </p:cNvPr>
          <p:cNvSpPr txBox="1"/>
          <p:nvPr/>
        </p:nvSpPr>
        <p:spPr>
          <a:xfrm>
            <a:off x="1028700" y="3643437"/>
            <a:ext cx="354213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7000"/>
              </a:lnSpc>
            </a:pPr>
            <a:r>
              <a:rPr lang="en-US" sz="5000" dirty="0">
                <a:solidFill>
                  <a:srgbClr val="FC8183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1: 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6C2C7CF1-8C07-320C-B634-8AC20FFDAEE0}"/>
              </a:ext>
            </a:extLst>
          </p:cNvPr>
          <p:cNvSpPr txBox="1"/>
          <p:nvPr/>
        </p:nvSpPr>
        <p:spPr>
          <a:xfrm>
            <a:off x="1028700" y="4706319"/>
            <a:ext cx="354213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7000"/>
              </a:lnSpc>
            </a:pPr>
            <a:r>
              <a:rPr lang="en-US" sz="5000" dirty="0">
                <a:solidFill>
                  <a:srgbClr val="AAEBD7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2: 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1546127A-55B6-8ECA-D5D8-56821B852545}"/>
              </a:ext>
            </a:extLst>
          </p:cNvPr>
          <p:cNvSpPr txBox="1"/>
          <p:nvPr/>
        </p:nvSpPr>
        <p:spPr>
          <a:xfrm>
            <a:off x="1028700" y="5832955"/>
            <a:ext cx="354213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7000"/>
              </a:lnSpc>
            </a:pPr>
            <a:r>
              <a:rPr lang="en-US" sz="5000" dirty="0">
                <a:solidFill>
                  <a:srgbClr val="FCC4E2"/>
                </a:solidFill>
                <a:latin typeface="Cabin Sketch"/>
                <a:ea typeface="Cabin Sketch"/>
                <a:cs typeface="Cabin Sketch"/>
                <a:sym typeface="Cabin Sketch"/>
              </a:rPr>
              <a:t>Question 3: 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C600AC36-3C15-8BD8-8CE4-0310C7AA088D}"/>
              </a:ext>
            </a:extLst>
          </p:cNvPr>
          <p:cNvSpPr txBox="1"/>
          <p:nvPr/>
        </p:nvSpPr>
        <p:spPr>
          <a:xfrm>
            <a:off x="4392842" y="3708068"/>
            <a:ext cx="792363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>
                <a:solidFill>
                  <a:srgbClr val="F0F0F0"/>
                </a:solidFill>
                <a:latin typeface="Caveat Brush"/>
              </a:rPr>
              <a:t>chmod g+rw</a:t>
            </a:r>
            <a:endParaRPr lang="en-US"/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EA5EF2A0-E0F3-E957-5FC6-20E29FB0827B}"/>
              </a:ext>
            </a:extLst>
          </p:cNvPr>
          <p:cNvSpPr txBox="1"/>
          <p:nvPr/>
        </p:nvSpPr>
        <p:spPr>
          <a:xfrm>
            <a:off x="4387613" y="4704855"/>
            <a:ext cx="11125494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chmod u+x</a:t>
            </a:r>
            <a:endParaRPr lang="en-US" sz="5000">
              <a:solidFill>
                <a:srgbClr val="000000"/>
              </a:solidFill>
              <a:latin typeface="Caveat Brush"/>
              <a:sym typeface="Caveat Brush"/>
            </a:endParaRPr>
          </a:p>
          <a:p>
            <a:endParaRPr lang="en-US" sz="5000" dirty="0">
              <a:solidFill>
                <a:srgbClr val="F0F0F0"/>
              </a:solidFill>
              <a:latin typeface="Caveat Brush"/>
            </a:endParaRP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FFA7960E-6446-33A8-69A2-D553424A0F2F}"/>
              </a:ext>
            </a:extLst>
          </p:cNvPr>
          <p:cNvSpPr txBox="1"/>
          <p:nvPr/>
        </p:nvSpPr>
        <p:spPr>
          <a:xfrm>
            <a:off x="4396748" y="5827066"/>
            <a:ext cx="13086921" cy="2395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>
                <a:solidFill>
                  <a:srgbClr val="F0F0F0"/>
                </a:solidFill>
                <a:latin typeface="Caveat Brush"/>
                <a:sym typeface="Caveat Brush"/>
              </a:rPr>
              <a:t>chmod o-rwx</a:t>
            </a:r>
            <a:endParaRPr lang="en-US" sz="5000">
              <a:solidFill>
                <a:srgbClr val="000000"/>
              </a:solidFill>
              <a:latin typeface="Caveat Brush"/>
            </a:endParaRPr>
          </a:p>
          <a:p>
            <a:endParaRPr lang="en-US" sz="5000" dirty="0">
              <a:solidFill>
                <a:srgbClr val="000000"/>
              </a:solidFill>
              <a:latin typeface="Caveat Brush"/>
            </a:endParaRPr>
          </a:p>
          <a:p>
            <a:endParaRPr lang="en-US" sz="5000" dirty="0">
              <a:solidFill>
                <a:srgbClr val="F0F0F0"/>
              </a:solidFill>
              <a:latin typeface="Caveat Brush"/>
            </a:endParaRPr>
          </a:p>
        </p:txBody>
      </p:sp>
    </p:spTree>
    <p:extLst>
      <p:ext uri="{BB962C8B-B14F-4D97-AF65-F5344CB8AC3E}">
        <p14:creationId xmlns:p14="http://schemas.microsoft.com/office/powerpoint/2010/main" val="199066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868739" y="1700702"/>
            <a:ext cx="7527521" cy="6980065"/>
          </a:xfrm>
          <a:custGeom>
            <a:avLst/>
            <a:gdLst/>
            <a:ahLst/>
            <a:cxnLst/>
            <a:rect l="l" t="t" r="r" b="b"/>
            <a:pathLst>
              <a:path w="7527521" h="6980065">
                <a:moveTo>
                  <a:pt x="0" y="0"/>
                </a:moveTo>
                <a:lnTo>
                  <a:pt x="7527521" y="0"/>
                </a:lnTo>
                <a:lnTo>
                  <a:pt x="7527521" y="6980065"/>
                </a:lnTo>
                <a:lnTo>
                  <a:pt x="0" y="6980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656001"/>
            <a:ext cx="15390087" cy="1608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2000" spc="96" dirty="0">
                <a:solidFill>
                  <a:srgbClr val="FFFFFF"/>
                </a:solidFill>
                <a:latin typeface="Cabin Sketch"/>
                <a:sym typeface="Cabin Sketch"/>
              </a:rPr>
              <a:t>Resources</a:t>
            </a:r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2815807" y="3711499"/>
            <a:ext cx="8115300" cy="2331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chemeClr val="bg1"/>
                </a:solidFill>
                <a:latin typeface="Caveat Brush"/>
              </a:rPr>
              <a:t>File permissions explained:</a:t>
            </a:r>
          </a:p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chemeClr val="bg1"/>
                </a:solidFill>
                <a:latin typeface="Caveat Brush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https://www.linuxfoundation.org/blog/blog/classic-sysadmin-understanding-linux-file-permissions</a:t>
            </a:r>
            <a:endParaRPr lang="en-US">
              <a:solidFill>
                <a:schemeClr val="bg1"/>
              </a:solidFill>
              <a:ea typeface="Calibri"/>
              <a:cs typeface="Calibri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>
              <a:lnSpc>
                <a:spcPts val="4619"/>
              </a:lnSpc>
            </a:pPr>
            <a:endParaRPr lang="en-US" sz="3250" dirty="0">
              <a:solidFill>
                <a:srgbClr val="F0F0F0"/>
              </a:solidFill>
              <a:latin typeface="Caveat Brush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3737852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79" dirty="0">
                <a:solidFill>
                  <a:srgbClr val="C1FF72"/>
                </a:solidFill>
                <a:latin typeface="Cabin Sketch"/>
                <a:ea typeface="Cabin Sketch"/>
                <a:cs typeface="Cabin Sketch"/>
                <a:sym typeface="Cabin Sketch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71275" y="5990813"/>
            <a:ext cx="8115300" cy="20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3300" dirty="0">
                <a:solidFill>
                  <a:schemeClr val="bg1"/>
                </a:solidFill>
                <a:latin typeface="Caveat Brush"/>
                <a:ea typeface="+mn-lt"/>
                <a:cs typeface="Segoe UI"/>
              </a:rPr>
              <a:t>Octal permissions explained:</a:t>
            </a:r>
          </a:p>
          <a:p>
            <a:pPr algn="just"/>
            <a:r>
              <a:rPr lang="en-US" sz="3300" dirty="0">
                <a:solidFill>
                  <a:schemeClr val="bg1"/>
                </a:solidFill>
                <a:latin typeface="Caveat Brush"/>
                <a:ea typeface="+mn-lt"/>
                <a:cs typeface="Segoe U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https://www.ceos3c.com/linux/understanding-linux-file-permissions-octal-notation/</a:t>
            </a:r>
          </a:p>
          <a:p>
            <a:pPr algn="just"/>
            <a:endParaRPr lang="en-US" sz="3300" dirty="0">
              <a:solidFill>
                <a:srgbClr val="FFFFFF"/>
              </a:solidFill>
              <a:latin typeface="Caveat Brush"/>
              <a:ea typeface="Calibri"/>
              <a:cs typeface="Segoe U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84168" y="6017166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FC8183"/>
                </a:solidFill>
                <a:latin typeface="Cabin Sketch"/>
                <a:ea typeface="Cabin Sketch"/>
                <a:cs typeface="Cabin Sketch"/>
                <a:sym typeface="Cabin Sketch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71275" y="8076334"/>
            <a:ext cx="8115300" cy="2084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3300">
                <a:solidFill>
                  <a:schemeClr val="bg1"/>
                </a:solidFill>
                <a:latin typeface="Caveat Brush"/>
                <a:ea typeface="Caveat Brush"/>
                <a:cs typeface="Caveat Brush"/>
                <a:sym typeface="Caveat Brush"/>
              </a:rPr>
              <a:t>Octal permissions calculator:</a:t>
            </a:r>
            <a:endParaRPr lang="en-US" sz="3300">
              <a:solidFill>
                <a:srgbClr val="000000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algn="just"/>
            <a:r>
              <a:rPr lang="en-US" sz="3300" dirty="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https://chmod-calculator.com/</a:t>
            </a:r>
            <a:endParaRPr lang="en-US" sz="3300">
              <a:solidFill>
                <a:srgbClr val="000000"/>
              </a:solidFill>
              <a:latin typeface="Calibri"/>
              <a:ea typeface="Calibri"/>
              <a:cs typeface="Calibri"/>
              <a:sym typeface="Caveat Brush"/>
            </a:endParaRPr>
          </a:p>
          <a:p>
            <a:pPr algn="just"/>
            <a:endParaRPr lang="en-US" sz="3300" dirty="0">
              <a:solidFill>
                <a:srgbClr val="000000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algn="just">
              <a:lnSpc>
                <a:spcPts val="4619"/>
              </a:lnSpc>
            </a:pPr>
            <a:endParaRPr lang="en-US" sz="3250" dirty="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84168" y="8102687"/>
            <a:ext cx="2076184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79">
                <a:solidFill>
                  <a:srgbClr val="FCC4E2"/>
                </a:solidFill>
                <a:latin typeface="Cabin Sketch"/>
                <a:ea typeface="Cabin Sketch"/>
                <a:cs typeface="Cabin Sketch"/>
                <a:sym typeface="Cabin Sketch"/>
              </a:rPr>
              <a:t>03</a:t>
            </a: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926180">
            <a:off x="852907" y="935093"/>
            <a:ext cx="3095959" cy="3312796"/>
          </a:xfrm>
          <a:custGeom>
            <a:avLst/>
            <a:gdLst/>
            <a:ahLst/>
            <a:cxnLst/>
            <a:rect l="l" t="t" r="r" b="b"/>
            <a:pathLst>
              <a:path w="3095959" h="3312796">
                <a:moveTo>
                  <a:pt x="0" y="0"/>
                </a:moveTo>
                <a:lnTo>
                  <a:pt x="3095958" y="0"/>
                </a:lnTo>
                <a:lnTo>
                  <a:pt x="3095958" y="3312796"/>
                </a:lnTo>
                <a:lnTo>
                  <a:pt x="0" y="3312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32781">
            <a:off x="-1939793" y="5271303"/>
            <a:ext cx="6742491" cy="3714500"/>
          </a:xfrm>
          <a:custGeom>
            <a:avLst/>
            <a:gdLst/>
            <a:ahLst/>
            <a:cxnLst/>
            <a:rect l="l" t="t" r="r" b="b"/>
            <a:pathLst>
              <a:path w="6742491" h="3714500">
                <a:moveTo>
                  <a:pt x="0" y="0"/>
                </a:moveTo>
                <a:lnTo>
                  <a:pt x="6742491" y="0"/>
                </a:lnTo>
                <a:lnTo>
                  <a:pt x="6742491" y="3714499"/>
                </a:lnTo>
                <a:lnTo>
                  <a:pt x="0" y="37144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64790" y="2717800"/>
            <a:ext cx="16158420" cy="521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20000" spc="16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THANK</a:t>
            </a:r>
          </a:p>
          <a:p>
            <a:pPr algn="ctr">
              <a:lnSpc>
                <a:spcPts val="20000"/>
              </a:lnSpc>
            </a:pPr>
            <a:r>
              <a:rPr lang="en-US" sz="20000" spc="16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YOU!</a:t>
            </a:r>
          </a:p>
        </p:txBody>
      </p:sp>
      <p:sp>
        <p:nvSpPr>
          <p:cNvPr id="6" name="Freeform 6"/>
          <p:cNvSpPr/>
          <p:nvPr/>
        </p:nvSpPr>
        <p:spPr>
          <a:xfrm>
            <a:off x="15127362" y="1028700"/>
            <a:ext cx="2095848" cy="2516848"/>
          </a:xfrm>
          <a:custGeom>
            <a:avLst/>
            <a:gdLst/>
            <a:ahLst/>
            <a:cxnLst/>
            <a:rect l="l" t="t" r="r" b="b"/>
            <a:pathLst>
              <a:path w="2095848" h="2516848">
                <a:moveTo>
                  <a:pt x="0" y="0"/>
                </a:moveTo>
                <a:lnTo>
                  <a:pt x="2095848" y="0"/>
                </a:lnTo>
                <a:lnTo>
                  <a:pt x="2095848" y="2516848"/>
                </a:lnTo>
                <a:lnTo>
                  <a:pt x="0" y="2516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549232">
            <a:off x="14102607" y="5493199"/>
            <a:ext cx="2067970" cy="3488907"/>
          </a:xfrm>
          <a:custGeom>
            <a:avLst/>
            <a:gdLst/>
            <a:ahLst/>
            <a:cxnLst/>
            <a:rect l="l" t="t" r="r" b="b"/>
            <a:pathLst>
              <a:path w="2067970" h="3488907">
                <a:moveTo>
                  <a:pt x="0" y="0"/>
                </a:moveTo>
                <a:lnTo>
                  <a:pt x="2067970" y="0"/>
                </a:lnTo>
                <a:lnTo>
                  <a:pt x="2067970" y="3488906"/>
                </a:lnTo>
                <a:lnTo>
                  <a:pt x="0" y="34889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72220" y="1028700"/>
            <a:ext cx="15143560" cy="3166381"/>
          </a:xfrm>
          <a:custGeom>
            <a:avLst/>
            <a:gdLst/>
            <a:ahLst/>
            <a:cxnLst/>
            <a:rect l="l" t="t" r="r" b="b"/>
            <a:pathLst>
              <a:path w="15143560" h="3166381">
                <a:moveTo>
                  <a:pt x="0" y="0"/>
                </a:moveTo>
                <a:lnTo>
                  <a:pt x="15143560" y="0"/>
                </a:lnTo>
                <a:lnTo>
                  <a:pt x="15143560" y="3166381"/>
                </a:lnTo>
                <a:lnTo>
                  <a:pt x="0" y="3166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74372" y="1939290"/>
            <a:ext cx="13139257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spc="79" dirty="0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TABLE OF 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35238" y="4475389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dirty="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4417" y="5720219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53596" y="7033084"/>
            <a:ext cx="907809" cy="1038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37390" y="4475389"/>
            <a:ext cx="5331059" cy="195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6000" dirty="0">
                <a:solidFill>
                  <a:srgbClr val="F0F0F0"/>
                </a:solidFill>
                <a:latin typeface="Caveat Brush"/>
                <a:sym typeface="Caveat Brush"/>
              </a:rPr>
              <a:t>File Structure</a:t>
            </a:r>
            <a:endParaRPr lang="en-US" sz="6000" dirty="0">
              <a:solidFill>
                <a:srgbClr val="000000"/>
              </a:solidFill>
              <a:latin typeface="Caveat Brush"/>
              <a:sym typeface="Caveat Brush"/>
            </a:endParaRPr>
          </a:p>
          <a:p>
            <a:pPr algn="just">
              <a:lnSpc>
                <a:spcPts val="8400"/>
              </a:lnSpc>
            </a:pPr>
            <a:endParaRPr lang="en-US" sz="6000" dirty="0">
              <a:solidFill>
                <a:srgbClr val="F0F0F0"/>
              </a:solidFill>
              <a:latin typeface="Caveat Brush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24301" y="4475390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25538" y="5718982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25538" y="7029373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96569" y="5720219"/>
            <a:ext cx="5331059" cy="195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6000" dirty="0">
                <a:solidFill>
                  <a:srgbClr val="F0F0F0"/>
                </a:solidFill>
                <a:latin typeface="Caveat Brush"/>
                <a:sym typeface="Caveat Brush"/>
              </a:rPr>
              <a:t>Create/Delete Files</a:t>
            </a:r>
            <a:endParaRPr lang="en-US" sz="6000" dirty="0">
              <a:solidFill>
                <a:srgbClr val="000000"/>
              </a:solidFill>
              <a:latin typeface="Caveat Brush"/>
              <a:sym typeface="Caveat Brush"/>
            </a:endParaRPr>
          </a:p>
          <a:p>
            <a:pPr algn="just">
              <a:lnSpc>
                <a:spcPts val="8400"/>
              </a:lnSpc>
            </a:pPr>
            <a:endParaRPr lang="en-US" sz="6000" dirty="0">
              <a:solidFill>
                <a:srgbClr val="F0F0F0"/>
              </a:solidFill>
              <a:latin typeface="Caveat Brush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755748" y="7033084"/>
            <a:ext cx="6725172" cy="1951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6000" dirty="0">
                <a:solidFill>
                  <a:srgbClr val="F0F0F0"/>
                </a:solidFill>
                <a:latin typeface="Caveat Brush"/>
                <a:sym typeface="Caveat Brush"/>
              </a:rPr>
              <a:t>Permission Groups/Types</a:t>
            </a:r>
            <a:endParaRPr lang="en-US" sz="6000" dirty="0">
              <a:solidFill>
                <a:srgbClr val="000000"/>
              </a:solidFill>
              <a:latin typeface="Caveat Brush"/>
              <a:sym typeface="Caveat Brush"/>
            </a:endParaRPr>
          </a:p>
          <a:p>
            <a:pPr algn="just">
              <a:lnSpc>
                <a:spcPts val="8400"/>
              </a:lnSpc>
            </a:pPr>
            <a:endParaRPr lang="en-US" sz="6000" dirty="0">
              <a:solidFill>
                <a:srgbClr val="F0F0F0"/>
              </a:solidFill>
              <a:latin typeface="Caveat Brush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053667" y="4516211"/>
            <a:ext cx="5648506" cy="195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6000" dirty="0">
                <a:solidFill>
                  <a:srgbClr val="F0F0F0"/>
                </a:solidFill>
                <a:latin typeface="Caveat Brush"/>
                <a:sym typeface="Caveat Brush"/>
              </a:rPr>
              <a:t>Modify Permissions</a:t>
            </a:r>
            <a:endParaRPr lang="en-US" sz="6000" dirty="0">
              <a:solidFill>
                <a:srgbClr val="000000"/>
              </a:solidFill>
              <a:latin typeface="Caveat Brush"/>
              <a:sym typeface="Caveat Brush"/>
            </a:endParaRPr>
          </a:p>
          <a:p>
            <a:pPr algn="just">
              <a:lnSpc>
                <a:spcPts val="8400"/>
              </a:lnSpc>
            </a:pPr>
            <a:endParaRPr lang="en-US" sz="6000" dirty="0">
              <a:solidFill>
                <a:srgbClr val="F0F0F0"/>
              </a:solidFill>
              <a:latin typeface="Caveat Brush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054904" y="5759803"/>
            <a:ext cx="5331059" cy="195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6000" dirty="0">
                <a:solidFill>
                  <a:srgbClr val="F0F0F0"/>
                </a:solidFill>
                <a:latin typeface="Caveat Brush"/>
                <a:sym typeface="Caveat Brush"/>
              </a:rPr>
              <a:t>Activity</a:t>
            </a:r>
            <a:endParaRPr lang="en-US" sz="6000" dirty="0">
              <a:solidFill>
                <a:srgbClr val="000000"/>
              </a:solidFill>
              <a:latin typeface="Caveat Brush"/>
              <a:sym typeface="Caveat Brush"/>
            </a:endParaRPr>
          </a:p>
          <a:p>
            <a:pPr algn="just">
              <a:lnSpc>
                <a:spcPts val="8400"/>
              </a:lnSpc>
            </a:pPr>
            <a:endParaRPr lang="en-US" sz="6000" dirty="0">
              <a:solidFill>
                <a:srgbClr val="F0F0F0"/>
              </a:solidFill>
              <a:latin typeface="Caveat Brush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054904" y="7015766"/>
            <a:ext cx="533105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dirty="0">
                <a:solidFill>
                  <a:srgbClr val="F0F0F0"/>
                </a:solidFill>
                <a:latin typeface="Caveat Brush"/>
                <a:sym typeface="Caveat Brush"/>
              </a:rPr>
              <a:t>Quiz</a:t>
            </a:r>
            <a:endParaRPr lang="en-US" dirty="0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54F7FA7C-5DEE-6DD2-992B-6282D71B031D}"/>
              </a:ext>
            </a:extLst>
          </p:cNvPr>
          <p:cNvSpPr txBox="1"/>
          <p:nvPr/>
        </p:nvSpPr>
        <p:spPr>
          <a:xfrm>
            <a:off x="10024300" y="8219379"/>
            <a:ext cx="79895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dirty="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07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BAF3D442-D549-9BB7-1A87-0E534E243909}"/>
              </a:ext>
            </a:extLst>
          </p:cNvPr>
          <p:cNvSpPr txBox="1"/>
          <p:nvPr/>
        </p:nvSpPr>
        <p:spPr>
          <a:xfrm>
            <a:off x="11026452" y="8219379"/>
            <a:ext cx="533105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dirty="0">
                <a:solidFill>
                  <a:srgbClr val="F0F0F0"/>
                </a:solidFill>
                <a:latin typeface="Caveat Brush"/>
                <a:sym typeface="Caveat Brush"/>
              </a:rPr>
              <a:t>Resources</a:t>
            </a:r>
            <a:endParaRPr lang="en-US" dirty="0"/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3A3EFF42-AEBB-B750-558B-51F477C5AD9E}"/>
              </a:ext>
            </a:extLst>
          </p:cNvPr>
          <p:cNvSpPr txBox="1"/>
          <p:nvPr/>
        </p:nvSpPr>
        <p:spPr>
          <a:xfrm>
            <a:off x="1712774" y="8230512"/>
            <a:ext cx="907809" cy="1038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dirty="0">
                <a:solidFill>
                  <a:srgbClr val="AAEBD7"/>
                </a:solidFill>
                <a:latin typeface="Caveat Brush"/>
                <a:ea typeface="Caveat Brush"/>
                <a:cs typeface="Caveat Brush"/>
                <a:sym typeface="Caveat Brush"/>
              </a:rPr>
              <a:t>04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9488FBC3-FCED-EF88-8D66-E4A391750A10}"/>
              </a:ext>
            </a:extLst>
          </p:cNvPr>
          <p:cNvSpPr txBox="1"/>
          <p:nvPr/>
        </p:nvSpPr>
        <p:spPr>
          <a:xfrm>
            <a:off x="2714926" y="8230512"/>
            <a:ext cx="6725172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6000">
                <a:solidFill>
                  <a:srgbClr val="F0F0F0"/>
                </a:solidFill>
                <a:latin typeface="Caveat Brush"/>
                <a:sym typeface="Caveat Brush"/>
              </a:rPr>
              <a:t>Viewing Permissions</a:t>
            </a:r>
            <a:endParaRPr lang="en-US" sz="6000">
              <a:solidFill>
                <a:srgbClr val="000000"/>
              </a:solidFill>
              <a:latin typeface="Caveat Brush"/>
            </a:endParaRPr>
          </a:p>
          <a:p>
            <a:pPr algn="just"/>
            <a:endParaRPr lang="en-US" sz="6000" dirty="0">
              <a:solidFill>
                <a:srgbClr val="F0F0F0"/>
              </a:solidFill>
              <a:latin typeface="Caveat Brush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487296"/>
            <a:ext cx="9080633" cy="147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11000" spc="88" dirty="0">
                <a:solidFill>
                  <a:srgbClr val="FFFFFF"/>
                </a:solidFill>
                <a:latin typeface="Cabin Sketch"/>
                <a:sym typeface="Cabin Sketch"/>
              </a:rPr>
              <a:t>File Structure</a:t>
            </a:r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1028700" y="3787648"/>
            <a:ext cx="8494538" cy="469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ts val="4619"/>
              </a:lnSpc>
              <a:buFont typeface="Calibri"/>
              <a:buChar char="-"/>
            </a:pPr>
            <a:r>
              <a:rPr lang="en-US" sz="3250" dirty="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Linux files are stored in directories, which are the same as </a:t>
            </a:r>
            <a:r>
              <a:rPr lang="en-US" sz="325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folders in Windows.</a:t>
            </a:r>
          </a:p>
          <a:p>
            <a:pPr marL="457200" indent="-457200" algn="just">
              <a:lnSpc>
                <a:spcPts val="4619"/>
              </a:lnSpc>
              <a:buFont typeface="Calibri"/>
              <a:buChar char="-"/>
            </a:pPr>
            <a:r>
              <a:rPr lang="en-US" sz="3250" dirty="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The Linux filesystem can be visualized as a tree, with </a:t>
            </a:r>
            <a:r>
              <a:rPr lang="en-US" sz="325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the base of the tree being the root directory (/).</a:t>
            </a:r>
          </a:p>
          <a:p>
            <a:pPr marL="457200" indent="-457200" algn="just">
              <a:lnSpc>
                <a:spcPts val="4619"/>
              </a:lnSpc>
              <a:buFont typeface="Calibri"/>
              <a:buChar char="-"/>
            </a:pPr>
            <a:r>
              <a:rPr lang="en-US" sz="3250" dirty="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Directories are the tree branches, and files are the leaves.</a:t>
            </a:r>
            <a:endParaRPr lang="en-US" sz="3250" dirty="0">
              <a:solidFill>
                <a:srgbClr val="FFFFFF"/>
              </a:solidFill>
              <a:latin typeface="Caveat Brush"/>
              <a:ea typeface="Caveat Brush"/>
              <a:cs typeface="Caveat Brush"/>
            </a:endParaRPr>
          </a:p>
          <a:p>
            <a:pPr marL="457200" indent="-457200" algn="just">
              <a:lnSpc>
                <a:spcPts val="4619"/>
              </a:lnSpc>
              <a:buFont typeface="Calibri"/>
              <a:buChar char="-"/>
            </a:pPr>
            <a:r>
              <a:rPr lang="en-US" sz="3250" dirty="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Linux commands, files, and directory names are case sensitive.</a:t>
            </a:r>
            <a:endParaRPr lang="en-US" sz="3250" dirty="0">
              <a:solidFill>
                <a:srgbClr val="FFFFFF"/>
              </a:solidFill>
              <a:latin typeface="Caveat Brush"/>
              <a:ea typeface="Caveat Brush"/>
              <a:cs typeface="Caveat Brush"/>
            </a:endParaRPr>
          </a:p>
        </p:txBody>
      </p:sp>
      <p:pic>
        <p:nvPicPr>
          <p:cNvPr id="7" name="Picture 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C2423059-484B-4798-48BE-30509D87C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652" y="2154594"/>
            <a:ext cx="6108635" cy="6319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773207" y="1189394"/>
            <a:ext cx="13139257" cy="151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9600" spc="96" dirty="0">
                <a:solidFill>
                  <a:srgbClr val="FFFFFF"/>
                </a:solidFill>
                <a:latin typeface="Cabin Sketch"/>
                <a:sym typeface="Cabin Sketch"/>
              </a:rPr>
              <a:t>Create/Delete Files</a:t>
            </a:r>
            <a:endParaRPr lang="en-US" sz="9600">
              <a:ea typeface="Calibri"/>
              <a:cs typeface="Calibr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24147" y="3749775"/>
            <a:ext cx="6730442" cy="120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50" dirty="0">
                <a:solidFill>
                  <a:srgbClr val="FCC4E2"/>
                </a:solidFill>
                <a:latin typeface="Cabin Sketch"/>
                <a:sym typeface="Cabin Sketch"/>
              </a:rPr>
              <a:t>Create</a:t>
            </a:r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1424147" y="5140667"/>
            <a:ext cx="6730442" cy="559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rgbClr val="F0F0F0"/>
                </a:solidFill>
                <a:latin typeface="Caveat Brush"/>
                <a:sym typeface="Caveat Brush"/>
              </a:rPr>
              <a:t>touch [filename]</a:t>
            </a:r>
            <a:endParaRPr lang="en-US" dirty="0"/>
          </a:p>
        </p:txBody>
      </p:sp>
      <p:sp>
        <p:nvSpPr>
          <p:cNvPr id="8" name="Freeform 8"/>
          <p:cNvSpPr/>
          <p:nvPr/>
        </p:nvSpPr>
        <p:spPr>
          <a:xfrm rot="-5400000">
            <a:off x="6022526" y="5937990"/>
            <a:ext cx="6243317" cy="397302"/>
          </a:xfrm>
          <a:custGeom>
            <a:avLst/>
            <a:gdLst/>
            <a:ahLst/>
            <a:cxnLst/>
            <a:rect l="l" t="t" r="r" b="b"/>
            <a:pathLst>
              <a:path w="6243317" h="397302">
                <a:moveTo>
                  <a:pt x="0" y="0"/>
                </a:moveTo>
                <a:lnTo>
                  <a:pt x="6243317" y="0"/>
                </a:lnTo>
                <a:lnTo>
                  <a:pt x="6243317" y="397302"/>
                </a:lnTo>
                <a:lnTo>
                  <a:pt x="0" y="397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133411" y="3749775"/>
            <a:ext cx="6730442" cy="120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50" dirty="0">
                <a:solidFill>
                  <a:srgbClr val="FEF5A6"/>
                </a:solidFill>
                <a:latin typeface="Cabin Sketch"/>
                <a:sym typeface="Cabin Sketch"/>
              </a:rPr>
              <a:t>Delete</a:t>
            </a:r>
            <a:endParaRPr lang="en-US" dirty="0"/>
          </a:p>
        </p:txBody>
      </p:sp>
      <p:sp>
        <p:nvSpPr>
          <p:cNvPr id="11" name="TextBox 11"/>
          <p:cNvSpPr txBox="1"/>
          <p:nvPr/>
        </p:nvSpPr>
        <p:spPr>
          <a:xfrm>
            <a:off x="10133411" y="5140667"/>
            <a:ext cx="6730442" cy="559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rgbClr val="F0F0F0"/>
                </a:solidFill>
                <a:latin typeface="Caveat Brush"/>
                <a:sym typeface="Caveat Brush"/>
              </a:rPr>
              <a:t>rm [filename]</a:t>
            </a:r>
            <a:endParaRPr lang="en-US" sz="3250" dirty="0">
              <a:solidFill>
                <a:srgbClr val="F0F0F0"/>
              </a:solidFill>
              <a:latin typeface="Caveat Brush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28700" y="979844"/>
            <a:ext cx="2340974" cy="1877656"/>
          </a:xfrm>
          <a:custGeom>
            <a:avLst/>
            <a:gdLst/>
            <a:ahLst/>
            <a:cxnLst/>
            <a:rect l="l" t="t" r="r" b="b"/>
            <a:pathLst>
              <a:path w="2340974" h="1877656">
                <a:moveTo>
                  <a:pt x="0" y="0"/>
                </a:moveTo>
                <a:lnTo>
                  <a:pt x="2340974" y="0"/>
                </a:lnTo>
                <a:lnTo>
                  <a:pt x="2340974" y="1877656"/>
                </a:lnTo>
                <a:lnTo>
                  <a:pt x="0" y="1877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486836">
            <a:off x="15339081" y="742912"/>
            <a:ext cx="1620411" cy="2351520"/>
          </a:xfrm>
          <a:custGeom>
            <a:avLst/>
            <a:gdLst/>
            <a:ahLst/>
            <a:cxnLst/>
            <a:rect l="l" t="t" r="r" b="b"/>
            <a:pathLst>
              <a:path w="1620411" h="2351520">
                <a:moveTo>
                  <a:pt x="0" y="0"/>
                </a:moveTo>
                <a:lnTo>
                  <a:pt x="1620411" y="0"/>
                </a:lnTo>
                <a:lnTo>
                  <a:pt x="1620411" y="2351520"/>
                </a:lnTo>
                <a:lnTo>
                  <a:pt x="0" y="23515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4995FB-8685-A429-DF2B-27F922FF12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9301" y="6144244"/>
            <a:ext cx="7301840" cy="2852551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94A663-2E34-1054-6BA2-8CAD9199DE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3307" y="6141771"/>
            <a:ext cx="7245556" cy="285651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689455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0" y="0"/>
                </a:lnTo>
                <a:lnTo>
                  <a:pt x="4909090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350209" y="3933161"/>
            <a:ext cx="4909091" cy="4927408"/>
          </a:xfrm>
          <a:custGeom>
            <a:avLst/>
            <a:gdLst/>
            <a:ahLst/>
            <a:cxnLst/>
            <a:rect l="l" t="t" r="r" b="b"/>
            <a:pathLst>
              <a:path w="4909091" h="4927408">
                <a:moveTo>
                  <a:pt x="0" y="0"/>
                </a:moveTo>
                <a:lnTo>
                  <a:pt x="4909091" y="0"/>
                </a:lnTo>
                <a:lnTo>
                  <a:pt x="4909091" y="4927408"/>
                </a:lnTo>
                <a:lnTo>
                  <a:pt x="0" y="4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702812"/>
            <a:ext cx="16230600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88">
                <a:solidFill>
                  <a:srgbClr val="FFFFFF"/>
                </a:solidFill>
                <a:latin typeface="Cabin Sketch"/>
                <a:sym typeface="Cabin Sketch"/>
              </a:rPr>
              <a:t>Permission Groups</a:t>
            </a:r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202103" y="4654276"/>
            <a:ext cx="2639719" cy="824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000">
                <a:solidFill>
                  <a:srgbClr val="FEF5A6"/>
                </a:solidFill>
                <a:latin typeface="Cabin Sketch"/>
                <a:sym typeface="Caveat Brush"/>
              </a:rPr>
              <a:t>Owner (u)</a:t>
            </a:r>
            <a:endParaRPr lang="en-US" sz="4000"/>
          </a:p>
        </p:txBody>
      </p:sp>
      <p:sp>
        <p:nvSpPr>
          <p:cNvPr id="8" name="TextBox 8"/>
          <p:cNvSpPr txBox="1"/>
          <p:nvPr/>
        </p:nvSpPr>
        <p:spPr>
          <a:xfrm>
            <a:off x="1797777" y="5679413"/>
            <a:ext cx="3510575" cy="2292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30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Permissions only apply to the owner of the file or directory.</a:t>
            </a:r>
            <a:endParaRPr lang="en-US" sz="3300">
              <a:solidFill>
                <a:srgbClr val="000000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algn="ctr"/>
            <a:endParaRPr lang="en-US" sz="5000" dirty="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62858" y="4654276"/>
            <a:ext cx="2639719" cy="824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000">
                <a:solidFill>
                  <a:srgbClr val="C1FF72"/>
                </a:solidFill>
                <a:latin typeface="Cabin Sketch"/>
                <a:sym typeface="Caveat Brush"/>
              </a:rPr>
              <a:t>Group (g)</a:t>
            </a:r>
            <a:endParaRPr lang="en-US" sz="4000">
              <a:ea typeface="Calibri"/>
              <a:cs typeface="Calibri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458532" y="5679413"/>
            <a:ext cx="3510575" cy="2292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30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Permissions only apply to the group assigned to the file or directory.</a:t>
            </a:r>
            <a:endParaRPr lang="en-US" sz="3300">
              <a:solidFill>
                <a:srgbClr val="000000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algn="ctr"/>
            <a:endParaRPr lang="en-US" sz="5000" dirty="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286106" y="4654276"/>
            <a:ext cx="3040511" cy="824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000" dirty="0">
                <a:solidFill>
                  <a:srgbClr val="FC8183"/>
                </a:solidFill>
                <a:latin typeface="Cabin Sketch"/>
                <a:sym typeface="Caveat Brush"/>
              </a:rPr>
              <a:t>Others (o)</a:t>
            </a:r>
            <a:endParaRPr lang="en-US" sz="4000" dirty="0">
              <a:ea typeface="Calibri"/>
              <a:cs typeface="Calibri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119286" y="5679413"/>
            <a:ext cx="3510575" cy="2379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300">
                <a:solidFill>
                  <a:srgbClr val="F0F0F0"/>
                </a:solidFill>
                <a:latin typeface="Caveat Brush"/>
                <a:ea typeface="Caveat Brush"/>
                <a:cs typeface="Caveat Brush"/>
                <a:sym typeface="Caveat Brush"/>
              </a:rPr>
              <a:t>Permissions apply to all other users on the system.</a:t>
            </a:r>
            <a:endParaRPr lang="en-US" sz="3300">
              <a:solidFill>
                <a:srgbClr val="000000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algn="ctr">
              <a:lnSpc>
                <a:spcPts val="7000"/>
              </a:lnSpc>
            </a:pPr>
            <a:endParaRPr lang="en-US" sz="5000" dirty="0">
              <a:solidFill>
                <a:srgbClr val="F0F0F0"/>
              </a:solidFill>
              <a:latin typeface="Caveat Brush"/>
              <a:ea typeface="Caveat Brush"/>
              <a:cs typeface="Caveat Brush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13149" y="3931277"/>
            <a:ext cx="5142818" cy="4946456"/>
          </a:xfrm>
          <a:custGeom>
            <a:avLst/>
            <a:gdLst/>
            <a:ahLst/>
            <a:cxnLst/>
            <a:rect l="l" t="t" r="r" b="b"/>
            <a:pathLst>
              <a:path w="5142818" h="4946456">
                <a:moveTo>
                  <a:pt x="0" y="0"/>
                </a:moveTo>
                <a:lnTo>
                  <a:pt x="5142818" y="0"/>
                </a:lnTo>
                <a:lnTo>
                  <a:pt x="5142818" y="4946456"/>
                </a:lnTo>
                <a:lnTo>
                  <a:pt x="0" y="49464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603373" y="3931277"/>
            <a:ext cx="5142818" cy="4946456"/>
          </a:xfrm>
          <a:custGeom>
            <a:avLst/>
            <a:gdLst/>
            <a:ahLst/>
            <a:cxnLst/>
            <a:rect l="l" t="t" r="r" b="b"/>
            <a:pathLst>
              <a:path w="5142818" h="4946456">
                <a:moveTo>
                  <a:pt x="0" y="0"/>
                </a:moveTo>
                <a:lnTo>
                  <a:pt x="5142818" y="0"/>
                </a:lnTo>
                <a:lnTo>
                  <a:pt x="5142818" y="4946456"/>
                </a:lnTo>
                <a:lnTo>
                  <a:pt x="0" y="4946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00931" y="3931277"/>
            <a:ext cx="5142818" cy="4946456"/>
          </a:xfrm>
          <a:custGeom>
            <a:avLst/>
            <a:gdLst/>
            <a:ahLst/>
            <a:cxnLst/>
            <a:rect l="l" t="t" r="r" b="b"/>
            <a:pathLst>
              <a:path w="5142818" h="4946456">
                <a:moveTo>
                  <a:pt x="0" y="0"/>
                </a:moveTo>
                <a:lnTo>
                  <a:pt x="5142818" y="0"/>
                </a:lnTo>
                <a:lnTo>
                  <a:pt x="5142818" y="4946456"/>
                </a:lnTo>
                <a:lnTo>
                  <a:pt x="0" y="49464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574372" y="1045029"/>
            <a:ext cx="13139257" cy="151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9600" spc="96">
                <a:solidFill>
                  <a:srgbClr val="FFFFFF"/>
                </a:solidFill>
                <a:latin typeface="Cabin Sketch"/>
                <a:sym typeface="Cabin Sketch"/>
              </a:rPr>
              <a:t>Permission Types</a:t>
            </a:r>
            <a:endParaRPr lang="en-US" sz="9600">
              <a:ea typeface="Calibri"/>
              <a:cs typeface="Calibr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51137" y="4353254"/>
            <a:ext cx="326684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CC4E2"/>
                </a:solidFill>
                <a:latin typeface="Cabin Sketch"/>
                <a:sym typeface="Cabin Sketch"/>
              </a:rPr>
              <a:t>Read (r)</a:t>
            </a:r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495028" y="4353254"/>
            <a:ext cx="326684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C8183"/>
                </a:solidFill>
                <a:latin typeface="Cabin Sketch"/>
                <a:sym typeface="Cabin Sketch"/>
              </a:rPr>
              <a:t>Write (w)</a:t>
            </a:r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2476212" y="4353254"/>
            <a:ext cx="4392257" cy="1035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AAEBD7"/>
                </a:solidFill>
                <a:latin typeface="Cabin Sketch"/>
                <a:sym typeface="Cabin Sketch"/>
              </a:rPr>
              <a:t>Execute (x)</a:t>
            </a:r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486827" y="5540906"/>
            <a:ext cx="4163718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F0F0F0"/>
                </a:solidFill>
                <a:latin typeface="Caveat Brush"/>
                <a:sym typeface="Caveat Brush"/>
              </a:rPr>
              <a:t>The user's capability to read the contents of a</a:t>
            </a:r>
            <a:r>
              <a:rPr lang="en-US" sz="4000">
                <a:solidFill>
                  <a:srgbClr val="F0F0F0"/>
                </a:solidFill>
                <a:latin typeface="Caveat Brush"/>
                <a:sym typeface="Caveat Brush"/>
              </a:rPr>
              <a:t> file</a:t>
            </a:r>
            <a:endParaRPr lang="en-US" sz="4000">
              <a:ea typeface="Calibri"/>
              <a:cs typeface="Calibri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124025" y="5540906"/>
            <a:ext cx="4163718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F0F0F0"/>
                </a:solidFill>
                <a:latin typeface="Caveat Brush"/>
                <a:sym typeface="Caveat Brush"/>
              </a:rPr>
              <a:t>The user's capability to write or modify a file </a:t>
            </a:r>
            <a:r>
              <a:rPr lang="en-US" sz="4000">
                <a:solidFill>
                  <a:srgbClr val="F0F0F0"/>
                </a:solidFill>
                <a:latin typeface="Caveat Brush"/>
                <a:sym typeface="Caveat Brush"/>
              </a:rPr>
              <a:t>or directory</a:t>
            </a:r>
            <a:endParaRPr lang="en-US" sz="4000">
              <a:ea typeface="Calibri"/>
              <a:cs typeface="Calibri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605711" y="5540906"/>
            <a:ext cx="4023759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F0F0F0"/>
                </a:solidFill>
                <a:latin typeface="Caveat Brush"/>
                <a:sym typeface="Caveat Brush"/>
              </a:rPr>
              <a:t>The user's capability to execute a file or view the contents of a directory</a:t>
            </a:r>
            <a:endParaRPr lang="en-US" sz="4000" dirty="0">
              <a:ea typeface="Calibri"/>
              <a:cs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D778A4-CD4A-3B60-6EC7-ADFDD6939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171A3D5-A883-76A6-9343-2D0E48836DA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F1D27D8-BCB6-4522-26F6-B717717A2B86}"/>
              </a:ext>
            </a:extLst>
          </p:cNvPr>
          <p:cNvSpPr txBox="1"/>
          <p:nvPr/>
        </p:nvSpPr>
        <p:spPr>
          <a:xfrm>
            <a:off x="1028700" y="717521"/>
            <a:ext cx="14109833" cy="1474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11000" spc="88">
                <a:solidFill>
                  <a:srgbClr val="FFFFFF"/>
                </a:solidFill>
                <a:latin typeface="Cabin Sketch"/>
                <a:sym typeface="Cabin Sketch"/>
              </a:rPr>
              <a:t>Viewing Permissions</a:t>
            </a:r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86B8F18-260F-C6D4-E5C1-351305331F5A}"/>
              </a:ext>
            </a:extLst>
          </p:cNvPr>
          <p:cNvSpPr txBox="1"/>
          <p:nvPr/>
        </p:nvSpPr>
        <p:spPr>
          <a:xfrm>
            <a:off x="1028700" y="2388057"/>
            <a:ext cx="8494538" cy="8063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3250" dirty="0">
                <a:solidFill>
                  <a:srgbClr val="FFFFFF"/>
                </a:solidFill>
                <a:latin typeface="Caveat Brush"/>
                <a:ea typeface="Caveat Brush"/>
                <a:cs typeface="Caveat Brush"/>
              </a:rPr>
              <a:t>Permissions can be viewed using the </a:t>
            </a:r>
            <a:r>
              <a:rPr lang="en-US" sz="3250" dirty="0">
                <a:solidFill>
                  <a:srgbClr val="FFC000"/>
                </a:solidFill>
                <a:latin typeface="Caveat Brush"/>
                <a:ea typeface="Caveat Brush"/>
                <a:cs typeface="Caveat Brush"/>
              </a:rPr>
              <a:t>ls –l </a:t>
            </a:r>
            <a:r>
              <a:rPr lang="en-US" sz="3250" dirty="0">
                <a:solidFill>
                  <a:srgbClr val="FFFFFF"/>
                </a:solidFill>
                <a:latin typeface="Caveat Brush"/>
                <a:ea typeface="Caveat Brush"/>
                <a:cs typeface="Caveat Brush"/>
              </a:rPr>
              <a:t>command. </a:t>
            </a:r>
          </a:p>
          <a:p>
            <a:pPr algn="just"/>
            <a:r>
              <a:rPr lang="en-US" sz="3250" dirty="0">
                <a:solidFill>
                  <a:srgbClr val="FFFFFF"/>
                </a:solidFill>
                <a:latin typeface="Caveat Brush"/>
                <a:ea typeface="Caveat Brush"/>
                <a:cs typeface="Caveat Brush"/>
              </a:rPr>
              <a:t>They will be displayed as </a:t>
            </a:r>
            <a:r>
              <a:rPr lang="en-US" sz="3250" dirty="0">
                <a:solidFill>
                  <a:srgbClr val="FFC000"/>
                </a:solidFill>
                <a:latin typeface="Caveat Brush"/>
                <a:ea typeface="Caveat Brush"/>
                <a:cs typeface="Caveat Brush"/>
              </a:rPr>
              <a:t>_rwxrwxrwx 1 </a:t>
            </a:r>
            <a:r>
              <a:rPr lang="en-US" sz="3250" dirty="0" err="1">
                <a:solidFill>
                  <a:srgbClr val="FFC000"/>
                </a:solidFill>
                <a:latin typeface="Caveat Brush"/>
                <a:ea typeface="Caveat Brush"/>
                <a:cs typeface="Caveat Brush"/>
              </a:rPr>
              <a:t>owner:group</a:t>
            </a:r>
            <a:r>
              <a:rPr lang="en-US" sz="3250" dirty="0">
                <a:solidFill>
                  <a:srgbClr val="FFFFFF"/>
                </a:solidFill>
                <a:latin typeface="Caveat Brush"/>
                <a:ea typeface="Caveat Brush"/>
                <a:cs typeface="Caveat Brush"/>
              </a:rPr>
              <a:t> and can be viewed as having three pieces:</a:t>
            </a:r>
          </a:p>
          <a:p>
            <a:pPr marL="457200" indent="-457200" algn="just">
              <a:buFont typeface="Calibri"/>
              <a:buChar char="-"/>
            </a:pPr>
            <a:r>
              <a:rPr lang="en-US" sz="3250" dirty="0">
                <a:solidFill>
                  <a:srgbClr val="FFFFFF"/>
                </a:solidFill>
                <a:latin typeface="Caveat Brush"/>
                <a:ea typeface="Caveat Brush"/>
                <a:cs typeface="Caveat Brush"/>
              </a:rPr>
              <a:t>User permissions</a:t>
            </a:r>
          </a:p>
          <a:p>
            <a:pPr marL="914400" lvl="1" indent="-457200" algn="just">
              <a:buFont typeface="Courier New"/>
              <a:buChar char="o"/>
            </a:pPr>
            <a:r>
              <a:rPr lang="en-US" sz="3250" dirty="0">
                <a:solidFill>
                  <a:srgbClr val="FFFFFF"/>
                </a:solidFill>
                <a:latin typeface="Caveat Brush"/>
                <a:ea typeface="Caveat Brush"/>
                <a:cs typeface="Caveat Brush"/>
              </a:rPr>
              <a:t>The first character, shown here as an underscore, is a special permission flag</a:t>
            </a:r>
          </a:p>
          <a:p>
            <a:pPr marL="914400" lvl="1" indent="-457200" algn="just">
              <a:buFont typeface="Courier New"/>
              <a:buChar char="o"/>
            </a:pPr>
            <a:r>
              <a:rPr lang="en-US" sz="3250" dirty="0">
                <a:solidFill>
                  <a:srgbClr val="FFFFFF"/>
                </a:solidFill>
                <a:latin typeface="Caveat Brush"/>
                <a:ea typeface="Caveat Brush"/>
                <a:cs typeface="Caveat Brush"/>
              </a:rPr>
              <a:t>The next three characters are owner permissions</a:t>
            </a:r>
          </a:p>
          <a:p>
            <a:pPr marL="914400" lvl="1" indent="-457200" algn="just">
              <a:buFont typeface="Courier New"/>
              <a:buChar char="o"/>
            </a:pPr>
            <a:r>
              <a:rPr lang="en-US" sz="3250" dirty="0">
                <a:solidFill>
                  <a:srgbClr val="FFFFFF"/>
                </a:solidFill>
                <a:latin typeface="Caveat Brush"/>
                <a:ea typeface="Caveat Brush"/>
                <a:cs typeface="Caveat Brush"/>
              </a:rPr>
              <a:t>The second set of three characters is group permissions</a:t>
            </a:r>
          </a:p>
          <a:p>
            <a:pPr marL="914400" lvl="1" indent="-457200" algn="just">
              <a:buFont typeface="Courier New"/>
              <a:buChar char="o"/>
            </a:pPr>
            <a:r>
              <a:rPr lang="en-US" sz="3250" dirty="0">
                <a:solidFill>
                  <a:srgbClr val="FFFFFF"/>
                </a:solidFill>
                <a:latin typeface="Caveat Brush"/>
                <a:ea typeface="Caveat Brush"/>
                <a:cs typeface="Caveat Brush"/>
              </a:rPr>
              <a:t>The last set of three characters is all other users permissions</a:t>
            </a:r>
          </a:p>
          <a:p>
            <a:pPr marL="457200" indent="-457200" algn="just">
              <a:buFont typeface="Calibri"/>
              <a:buChar char="-"/>
            </a:pPr>
            <a:r>
              <a:rPr lang="en-US" sz="3250" dirty="0">
                <a:solidFill>
                  <a:srgbClr val="FFFFFF"/>
                </a:solidFill>
                <a:latin typeface="Caveat Brush"/>
                <a:ea typeface="Caveat Brush"/>
                <a:cs typeface="Caveat Brush"/>
              </a:rPr>
              <a:t>The following number represents how many </a:t>
            </a:r>
            <a:r>
              <a:rPr lang="en-US" sz="3250" dirty="0" err="1">
                <a:solidFill>
                  <a:srgbClr val="FFFFFF"/>
                </a:solidFill>
                <a:latin typeface="Caveat Brush"/>
                <a:ea typeface="Caveat Brush"/>
                <a:cs typeface="Caveat Brush"/>
              </a:rPr>
              <a:t>hardlinks</a:t>
            </a:r>
            <a:r>
              <a:rPr lang="en-US" sz="3250" dirty="0">
                <a:solidFill>
                  <a:srgbClr val="FFFFFF"/>
                </a:solidFill>
                <a:latin typeface="Caveat Brush"/>
                <a:ea typeface="Caveat Brush"/>
                <a:cs typeface="Caveat Brush"/>
              </a:rPr>
              <a:t> there are to the file</a:t>
            </a:r>
          </a:p>
          <a:p>
            <a:pPr marL="457200" indent="-457200" algn="just">
              <a:buFont typeface="Calibri"/>
              <a:buChar char="-"/>
            </a:pPr>
            <a:r>
              <a:rPr lang="en-US" sz="3250" dirty="0">
                <a:solidFill>
                  <a:srgbClr val="FFFFFF"/>
                </a:solidFill>
                <a:latin typeface="Caveat Brush"/>
                <a:ea typeface="Caveat Brush"/>
                <a:cs typeface="Caveat Brush"/>
              </a:rPr>
              <a:t>The last section identifies the owner and group assigned</a:t>
            </a:r>
          </a:p>
          <a:p>
            <a:pPr marL="457200" indent="-457200" algn="just">
              <a:lnSpc>
                <a:spcPts val="4619"/>
              </a:lnSpc>
              <a:buFont typeface="Calibri"/>
              <a:buChar char="-"/>
            </a:pPr>
            <a:endParaRPr lang="en-US" sz="3250" dirty="0">
              <a:solidFill>
                <a:srgbClr val="FFFFFF"/>
              </a:solidFill>
              <a:latin typeface="Caveat Brush"/>
              <a:ea typeface="Caveat Brush"/>
              <a:cs typeface="Caveat Brush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A58A26-03E1-DA6F-F59C-0A75D621B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980" y="2916753"/>
            <a:ext cx="7266832" cy="44534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40786176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E8F6CC-682E-A600-5C9F-D7FF5EEB4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F127030-B02E-C1FA-C80C-F301EE1C4EA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E03E3E2-15E3-612D-E2DB-2BC58F4FBB8C}"/>
              </a:ext>
            </a:extLst>
          </p:cNvPr>
          <p:cNvSpPr/>
          <p:nvPr/>
        </p:nvSpPr>
        <p:spPr>
          <a:xfrm>
            <a:off x="11868739" y="1700702"/>
            <a:ext cx="7527521" cy="6980065"/>
          </a:xfrm>
          <a:custGeom>
            <a:avLst/>
            <a:gdLst/>
            <a:ahLst/>
            <a:cxnLst/>
            <a:rect l="l" t="t" r="r" b="b"/>
            <a:pathLst>
              <a:path w="7527521" h="6980065">
                <a:moveTo>
                  <a:pt x="0" y="0"/>
                </a:moveTo>
                <a:lnTo>
                  <a:pt x="7527521" y="0"/>
                </a:lnTo>
                <a:lnTo>
                  <a:pt x="7527521" y="6980065"/>
                </a:lnTo>
                <a:lnTo>
                  <a:pt x="0" y="6980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7DDB820-270E-0F76-E348-F83966F84D2D}"/>
              </a:ext>
            </a:extLst>
          </p:cNvPr>
          <p:cNvSpPr txBox="1"/>
          <p:nvPr/>
        </p:nvSpPr>
        <p:spPr>
          <a:xfrm>
            <a:off x="1028700" y="943481"/>
            <a:ext cx="15390087" cy="1519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9650" spc="96">
                <a:solidFill>
                  <a:srgbClr val="FFFFFF"/>
                </a:solidFill>
                <a:latin typeface="Cabin Sketch"/>
                <a:sym typeface="Cabin Sketch"/>
              </a:rPr>
              <a:t>Modify Permissions</a:t>
            </a:r>
            <a:endParaRPr lang="en-US" sz="16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2552996-E572-6D53-20DA-60C4AF90FF22}"/>
              </a:ext>
            </a:extLst>
          </p:cNvPr>
          <p:cNvSpPr txBox="1"/>
          <p:nvPr/>
        </p:nvSpPr>
        <p:spPr>
          <a:xfrm>
            <a:off x="1031612" y="3029754"/>
            <a:ext cx="9258299" cy="1741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</a:rPr>
              <a:t>The command to modify file permissions is:</a:t>
            </a:r>
            <a:endParaRPr lang="en-US" dirty="0"/>
          </a:p>
          <a:p>
            <a:pPr algn="just">
              <a:lnSpc>
                <a:spcPts val="4619"/>
              </a:lnSpc>
            </a:pPr>
            <a:r>
              <a:rPr lang="en-US" sz="3250" err="1">
                <a:solidFill>
                  <a:srgbClr val="FFC000"/>
                </a:solidFill>
                <a:latin typeface="Caveat Brush"/>
                <a:ea typeface="Caveat Brush"/>
                <a:cs typeface="Caveat Brush"/>
              </a:rPr>
              <a:t>chmod</a:t>
            </a:r>
            <a:r>
              <a:rPr lang="en-US" sz="3250" dirty="0">
                <a:solidFill>
                  <a:srgbClr val="FFC000"/>
                </a:solidFill>
                <a:latin typeface="Caveat Brush"/>
                <a:ea typeface="Caveat Brush"/>
                <a:cs typeface="Caveat Brush"/>
              </a:rPr>
              <a:t> [permissions] [filename]</a:t>
            </a:r>
          </a:p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chemeClr val="bg1"/>
                </a:solidFill>
                <a:latin typeface="Caveat Brush"/>
              </a:rPr>
              <a:t>Use + to add permissions and – to remove permissions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CA1873B-64A8-56BB-8572-0BFA0C8B3A81}"/>
              </a:ext>
            </a:extLst>
          </p:cNvPr>
          <p:cNvSpPr txBox="1"/>
          <p:nvPr/>
        </p:nvSpPr>
        <p:spPr>
          <a:xfrm>
            <a:off x="1031612" y="8671995"/>
            <a:ext cx="10952524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25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</a:rPr>
              <a:t>For example, to add execute permissions for a group: </a:t>
            </a:r>
            <a:r>
              <a:rPr lang="en-US" sz="3250" dirty="0" err="1">
                <a:solidFill>
                  <a:srgbClr val="FFC000"/>
                </a:solidFill>
                <a:latin typeface="Caveat Brush"/>
                <a:ea typeface="Caveat Brush"/>
                <a:cs typeface="Caveat Brush"/>
              </a:rPr>
              <a:t>chmod</a:t>
            </a:r>
            <a:r>
              <a:rPr lang="en-US" sz="3250" dirty="0">
                <a:solidFill>
                  <a:srgbClr val="FFC000"/>
                </a:solidFill>
                <a:latin typeface="Caveat Brush"/>
                <a:ea typeface="Caveat Brush"/>
                <a:cs typeface="Caveat Brush"/>
              </a:rPr>
              <a:t> </a:t>
            </a:r>
            <a:r>
              <a:rPr lang="en-US" sz="3250" dirty="0" err="1">
                <a:solidFill>
                  <a:srgbClr val="FFC000"/>
                </a:solidFill>
                <a:latin typeface="Caveat Brush"/>
                <a:ea typeface="Caveat Brush"/>
                <a:cs typeface="Caveat Brush"/>
              </a:rPr>
              <a:t>g+x</a:t>
            </a:r>
            <a:r>
              <a:rPr lang="en-US" sz="3250" dirty="0">
                <a:solidFill>
                  <a:srgbClr val="FFC000"/>
                </a:solidFill>
                <a:latin typeface="Caveat Brush"/>
                <a:ea typeface="Caveat Brush"/>
                <a:cs typeface="Caveat Brush"/>
              </a:rPr>
              <a:t> filename</a:t>
            </a:r>
          </a:p>
          <a:p>
            <a:pPr algn="just"/>
            <a:r>
              <a:rPr lang="en-US" sz="3250" dirty="0">
                <a:solidFill>
                  <a:srgbClr val="F0F0F0"/>
                </a:solidFill>
                <a:latin typeface="Caveat Brush"/>
                <a:ea typeface="Caveat Brush"/>
                <a:cs typeface="Caveat Brush"/>
              </a:rPr>
              <a:t>Or, to remove read permissions for all other users: </a:t>
            </a:r>
            <a:r>
              <a:rPr lang="en-US" sz="3250" dirty="0" err="1">
                <a:solidFill>
                  <a:srgbClr val="FFC000"/>
                </a:solidFill>
                <a:latin typeface="Caveat Brush"/>
                <a:ea typeface="Caveat Brush"/>
                <a:cs typeface="Caveat Brush"/>
              </a:rPr>
              <a:t>chmod</a:t>
            </a:r>
            <a:r>
              <a:rPr lang="en-US" sz="3250" dirty="0">
                <a:solidFill>
                  <a:srgbClr val="FFC000"/>
                </a:solidFill>
                <a:latin typeface="Caveat Brush"/>
                <a:ea typeface="Caveat Brush"/>
                <a:cs typeface="Caveat Brush"/>
              </a:rPr>
              <a:t> o-r filename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05F73E-D9E4-133B-6AF7-BFCD4C206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308" y="4909644"/>
            <a:ext cx="8834994" cy="3629519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B12A4973-CB34-3571-7046-B973A732E7B4}"/>
              </a:ext>
            </a:extLst>
          </p:cNvPr>
          <p:cNvSpPr/>
          <p:nvPr/>
        </p:nvSpPr>
        <p:spPr>
          <a:xfrm>
            <a:off x="10631359" y="5193030"/>
            <a:ext cx="2693532" cy="2912807"/>
          </a:xfrm>
          <a:custGeom>
            <a:avLst/>
            <a:gdLst/>
            <a:ahLst/>
            <a:cxnLst/>
            <a:rect l="l" t="t" r="r" b="b"/>
            <a:pathLst>
              <a:path w="5142818" h="4946456">
                <a:moveTo>
                  <a:pt x="0" y="0"/>
                </a:moveTo>
                <a:lnTo>
                  <a:pt x="5142818" y="0"/>
                </a:lnTo>
                <a:lnTo>
                  <a:pt x="5142818" y="4946456"/>
                </a:lnTo>
                <a:lnTo>
                  <a:pt x="0" y="49464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146B366D-F6F4-1927-6F6F-B92383235B21}"/>
              </a:ext>
            </a:extLst>
          </p:cNvPr>
          <p:cNvSpPr txBox="1"/>
          <p:nvPr/>
        </p:nvSpPr>
        <p:spPr>
          <a:xfrm>
            <a:off x="10868945" y="5422153"/>
            <a:ext cx="2212772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F0F0F0"/>
                </a:solidFill>
                <a:latin typeface="Caveat Brush"/>
                <a:sym typeface="Caveat Brush"/>
              </a:rPr>
              <a:t>PRO TIP: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veat Brush"/>
            </a:endParaRPr>
          </a:p>
          <a:p>
            <a:pPr algn="ctr"/>
            <a:r>
              <a:rPr lang="en-US" sz="2000" dirty="0">
                <a:solidFill>
                  <a:srgbClr val="F0F0F0"/>
                </a:solidFill>
                <a:latin typeface="Caveat Brush"/>
              </a:rPr>
              <a:t>Use octal notation to make specific permission changes quickly in one command. See the resources at the end of this lesson for more information!</a:t>
            </a:r>
          </a:p>
        </p:txBody>
      </p:sp>
    </p:spTree>
    <p:extLst>
      <p:ext uri="{BB962C8B-B14F-4D97-AF65-F5344CB8AC3E}">
        <p14:creationId xmlns:p14="http://schemas.microsoft.com/office/powerpoint/2010/main" val="2252997241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68FEFA6-ABAD-9F57-1E21-2AD5F4F376C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44A5AB1-BE9E-C39B-6CBE-A88D3CAEB33E}"/>
              </a:ext>
            </a:extLst>
          </p:cNvPr>
          <p:cNvSpPr txBox="1"/>
          <p:nvPr/>
        </p:nvSpPr>
        <p:spPr>
          <a:xfrm>
            <a:off x="2773207" y="1189394"/>
            <a:ext cx="13139257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000"/>
              </a:lnSpc>
            </a:pPr>
            <a:r>
              <a:rPr lang="en-US" sz="12000" spc="96" dirty="0">
                <a:solidFill>
                  <a:srgbClr val="FFFFFF"/>
                </a:solidFill>
                <a:latin typeface="Cabin Sketch"/>
                <a:sym typeface="Cabin Sketch"/>
              </a:rPr>
              <a:t>Activity! </a:t>
            </a:r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A4D4FCF-5A06-464F-32AB-176B2F22BD04}"/>
              </a:ext>
            </a:extLst>
          </p:cNvPr>
          <p:cNvSpPr txBox="1"/>
          <p:nvPr/>
        </p:nvSpPr>
        <p:spPr>
          <a:xfrm>
            <a:off x="1424147" y="3200256"/>
            <a:ext cx="6730442" cy="120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9799"/>
              </a:lnSpc>
            </a:pPr>
            <a:r>
              <a:rPr lang="en-US" sz="6950" dirty="0">
                <a:solidFill>
                  <a:srgbClr val="FCC4E2"/>
                </a:solidFill>
                <a:latin typeface="Cabin Sketch"/>
                <a:sym typeface="Cabin Sketch"/>
              </a:rPr>
              <a:t>Getting Started</a:t>
            </a:r>
            <a:endParaRPr lang="en-US" dirty="0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51AE891-A523-3203-4C97-04E6F8466BC9}"/>
              </a:ext>
            </a:extLst>
          </p:cNvPr>
          <p:cNvSpPr txBox="1"/>
          <p:nvPr/>
        </p:nvSpPr>
        <p:spPr>
          <a:xfrm>
            <a:off x="1424147" y="4562572"/>
            <a:ext cx="6730442" cy="5280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rgbClr val="F0F0F0"/>
                </a:solidFill>
                <a:latin typeface="Caveat Brush"/>
                <a:sym typeface="Caveat Brush"/>
              </a:rPr>
              <a:t>1.) Open your </a:t>
            </a:r>
            <a:r>
              <a:rPr lang="en-US" sz="3250" dirty="0" err="1">
                <a:solidFill>
                  <a:srgbClr val="F0F0F0"/>
                </a:solidFill>
                <a:latin typeface="Caveat Brush"/>
                <a:sym typeface="Caveat Brush"/>
              </a:rPr>
              <a:t>OKCup</a:t>
            </a:r>
            <a:r>
              <a:rPr lang="en-US" sz="3250" dirty="0">
                <a:solidFill>
                  <a:srgbClr val="F0F0F0"/>
                </a:solidFill>
                <a:latin typeface="Caveat Brush"/>
                <a:sym typeface="Caveat Brush"/>
              </a:rPr>
              <a:t> Ubuntu VM and get ready to practice those skills you just read up on! </a:t>
            </a:r>
          </a:p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rgbClr val="F0F0F0"/>
                </a:solidFill>
                <a:latin typeface="Caveat Brush"/>
              </a:rPr>
              <a:t>2.) Use the PowerPoint slides for specifics on how to achieve goals</a:t>
            </a:r>
          </a:p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rgbClr val="F0F0F0"/>
                </a:solidFill>
                <a:latin typeface="Caveat Brush"/>
              </a:rPr>
              <a:t>3.) Take plenty of notes/screenshots so that for the competition, you have some quick references! </a:t>
            </a:r>
          </a:p>
          <a:p>
            <a:pPr algn="just">
              <a:lnSpc>
                <a:spcPts val="4619"/>
              </a:lnSpc>
            </a:pPr>
            <a:endParaRPr lang="en-US" sz="3250" dirty="0">
              <a:solidFill>
                <a:srgbClr val="F0F0F0"/>
              </a:solidFill>
              <a:latin typeface="Caveat Brush"/>
            </a:endParaRPr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35399158-3D05-FD2A-2A17-696705D41A9D}"/>
              </a:ext>
            </a:extLst>
          </p:cNvPr>
          <p:cNvSpPr/>
          <p:nvPr/>
        </p:nvSpPr>
        <p:spPr>
          <a:xfrm rot="16200000">
            <a:off x="6022526" y="5937990"/>
            <a:ext cx="6243317" cy="397302"/>
          </a:xfrm>
          <a:custGeom>
            <a:avLst/>
            <a:gdLst/>
            <a:ahLst/>
            <a:cxnLst/>
            <a:rect l="l" t="t" r="r" b="b"/>
            <a:pathLst>
              <a:path w="6243317" h="397302">
                <a:moveTo>
                  <a:pt x="0" y="0"/>
                </a:moveTo>
                <a:lnTo>
                  <a:pt x="6243317" y="0"/>
                </a:lnTo>
                <a:lnTo>
                  <a:pt x="6243317" y="397302"/>
                </a:lnTo>
                <a:lnTo>
                  <a:pt x="0" y="397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F7B79EF4-0F54-C7DE-B3F6-E602EE8379CD}"/>
              </a:ext>
            </a:extLst>
          </p:cNvPr>
          <p:cNvSpPr txBox="1"/>
          <p:nvPr/>
        </p:nvSpPr>
        <p:spPr>
          <a:xfrm>
            <a:off x="10133411" y="3013419"/>
            <a:ext cx="6730442" cy="120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9799"/>
              </a:lnSpc>
            </a:pPr>
            <a:r>
              <a:rPr lang="en-US" sz="6950" dirty="0">
                <a:solidFill>
                  <a:srgbClr val="FEF5A6"/>
                </a:solidFill>
                <a:latin typeface="Cabin Sketch"/>
                <a:sym typeface="Cabin Sketch"/>
              </a:rPr>
              <a:t>Objectives</a:t>
            </a:r>
            <a:endParaRPr lang="en-US" dirty="0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9D2A1FC2-E284-70D4-B446-1D88A5E4507E}"/>
              </a:ext>
            </a:extLst>
          </p:cNvPr>
          <p:cNvSpPr txBox="1"/>
          <p:nvPr/>
        </p:nvSpPr>
        <p:spPr>
          <a:xfrm>
            <a:off x="10133411" y="4265832"/>
            <a:ext cx="6730442" cy="4100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619"/>
              </a:lnSpc>
            </a:pPr>
            <a:r>
              <a:rPr lang="en-US" sz="3250" dirty="0">
                <a:solidFill>
                  <a:srgbClr val="F0F0F0"/>
                </a:solidFill>
                <a:latin typeface="Caveat Brush"/>
                <a:sym typeface="Caveat Brush"/>
              </a:rPr>
              <a:t>Students will be able to test their knowledge in File Permissions in the Linux Operating System. Topics discussed will be in reference to: </a:t>
            </a:r>
          </a:p>
          <a:p>
            <a:pPr marL="914400" lvl="1" indent="-457200" algn="just">
              <a:lnSpc>
                <a:spcPts val="4619"/>
              </a:lnSpc>
              <a:buFont typeface="Courier New"/>
              <a:buChar char="o"/>
            </a:pPr>
            <a:r>
              <a:rPr lang="en-US" sz="3250" dirty="0">
                <a:solidFill>
                  <a:srgbClr val="F0F0F0"/>
                </a:solidFill>
                <a:latin typeface="Caveat Brush"/>
              </a:rPr>
              <a:t>Creating files</a:t>
            </a:r>
          </a:p>
          <a:p>
            <a:pPr marL="914400" lvl="1" indent="-457200" algn="just">
              <a:lnSpc>
                <a:spcPts val="4619"/>
              </a:lnSpc>
              <a:buFont typeface="Courier New"/>
              <a:buChar char="o"/>
            </a:pPr>
            <a:r>
              <a:rPr lang="en-US" sz="3250" dirty="0">
                <a:solidFill>
                  <a:srgbClr val="F0F0F0"/>
                </a:solidFill>
                <a:latin typeface="Caveat Brush"/>
              </a:rPr>
              <a:t>Deleting files</a:t>
            </a:r>
          </a:p>
          <a:p>
            <a:pPr marL="914400" lvl="1" indent="-457200" algn="just">
              <a:lnSpc>
                <a:spcPts val="4619"/>
              </a:lnSpc>
              <a:buFont typeface="Courier New"/>
              <a:buChar char="o"/>
            </a:pPr>
            <a:r>
              <a:rPr lang="en-US" sz="3250" dirty="0">
                <a:solidFill>
                  <a:srgbClr val="F0F0F0"/>
                </a:solidFill>
                <a:latin typeface="Caveat Brush"/>
              </a:rPr>
              <a:t>Modifying permissions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87278F28-4591-7D76-553D-765046438763}"/>
              </a:ext>
            </a:extLst>
          </p:cNvPr>
          <p:cNvSpPr/>
          <p:nvPr/>
        </p:nvSpPr>
        <p:spPr>
          <a:xfrm>
            <a:off x="1028700" y="979844"/>
            <a:ext cx="2340974" cy="1877656"/>
          </a:xfrm>
          <a:custGeom>
            <a:avLst/>
            <a:gdLst/>
            <a:ahLst/>
            <a:cxnLst/>
            <a:rect l="l" t="t" r="r" b="b"/>
            <a:pathLst>
              <a:path w="2340974" h="1877656">
                <a:moveTo>
                  <a:pt x="0" y="0"/>
                </a:moveTo>
                <a:lnTo>
                  <a:pt x="2340974" y="0"/>
                </a:lnTo>
                <a:lnTo>
                  <a:pt x="2340974" y="1877656"/>
                </a:lnTo>
                <a:lnTo>
                  <a:pt x="0" y="1877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Freeform 14">
            <a:extLst>
              <a:ext uri="{FF2B5EF4-FFF2-40B4-BE49-F238E27FC236}">
                <a16:creationId xmlns:a16="http://schemas.microsoft.com/office/drawing/2014/main" id="{A5D65641-C370-D9AE-872A-6A9FC6F43633}"/>
              </a:ext>
            </a:extLst>
          </p:cNvPr>
          <p:cNvSpPr/>
          <p:nvPr/>
        </p:nvSpPr>
        <p:spPr>
          <a:xfrm rot="486836">
            <a:off x="15339081" y="742912"/>
            <a:ext cx="1620411" cy="2351520"/>
          </a:xfrm>
          <a:custGeom>
            <a:avLst/>
            <a:gdLst/>
            <a:ahLst/>
            <a:cxnLst/>
            <a:rect l="l" t="t" r="r" b="b"/>
            <a:pathLst>
              <a:path w="1620411" h="2351520">
                <a:moveTo>
                  <a:pt x="0" y="0"/>
                </a:moveTo>
                <a:lnTo>
                  <a:pt x="1620411" y="0"/>
                </a:lnTo>
                <a:lnTo>
                  <a:pt x="1620411" y="2351520"/>
                </a:lnTo>
                <a:lnTo>
                  <a:pt x="0" y="23515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26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AB5E64D24C1243A23A837A2FDA91D9" ma:contentTypeVersion="4" ma:contentTypeDescription="Create a new document." ma:contentTypeScope="" ma:versionID="cdadcab8accb08bfcfdb54cc918a806a">
  <xsd:schema xmlns:xsd="http://www.w3.org/2001/XMLSchema" xmlns:xs="http://www.w3.org/2001/XMLSchema" xmlns:p="http://schemas.microsoft.com/office/2006/metadata/properties" xmlns:ns2="adebde3b-946f-4e46-ad84-2f60494af7f0" targetNamespace="http://schemas.microsoft.com/office/2006/metadata/properties" ma:root="true" ma:fieldsID="41d3d354cbf66cf81398d8dd3fd963d9" ns2:_="">
    <xsd:import namespace="adebde3b-946f-4e46-ad84-2f60494af7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ebde3b-946f-4e46-ad84-2f60494af7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387A00-BEE2-4DA0-AF2B-E93545E5C1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190CF8-F42B-4D43-9176-5CA99A45CC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ebde3b-946f-4e46-ad84-2f60494af7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CD4CD8-E4CE-4BC6-8D4A-6621194DDE85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adebde3b-946f-4e46-ad84-2f60494af7f0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650</Words>
  <Application>Microsoft Office PowerPoint</Application>
  <PresentationFormat>Custom</PresentationFormat>
  <Paragraphs>110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Chalkboard School Assignments</dc:title>
  <cp:lastModifiedBy>Harris, Haleigh</cp:lastModifiedBy>
  <cp:revision>527</cp:revision>
  <dcterms:created xsi:type="dcterms:W3CDTF">2006-08-16T00:00:00Z</dcterms:created>
  <dcterms:modified xsi:type="dcterms:W3CDTF">2025-04-04T04:43:43Z</dcterms:modified>
  <dc:identifier>DAGiwIUIWDs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0x0101001AAB5E64D24C1243A23A837A2FDA91D9</vt:lpwstr>
  </property>
</Properties>
</file>